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4"/>
  </p:notesMasterIdLst>
  <p:sldIdLst>
    <p:sldId id="261" r:id="rId5"/>
    <p:sldId id="257" r:id="rId6"/>
    <p:sldId id="290" r:id="rId7"/>
    <p:sldId id="333" r:id="rId8"/>
    <p:sldId id="293" r:id="rId9"/>
    <p:sldId id="269" r:id="rId10"/>
    <p:sldId id="289" r:id="rId11"/>
    <p:sldId id="320" r:id="rId12"/>
    <p:sldId id="296" r:id="rId13"/>
    <p:sldId id="318" r:id="rId14"/>
    <p:sldId id="319" r:id="rId15"/>
    <p:sldId id="317" r:id="rId16"/>
    <p:sldId id="321" r:id="rId17"/>
    <p:sldId id="266" r:id="rId18"/>
    <p:sldId id="322" r:id="rId19"/>
    <p:sldId id="299" r:id="rId20"/>
    <p:sldId id="325" r:id="rId21"/>
    <p:sldId id="272" r:id="rId22"/>
    <p:sldId id="267" r:id="rId23"/>
    <p:sldId id="273" r:id="rId24"/>
    <p:sldId id="323" r:id="rId25"/>
    <p:sldId id="311" r:id="rId26"/>
    <p:sldId id="312" r:id="rId27"/>
    <p:sldId id="294" r:id="rId28"/>
    <p:sldId id="291" r:id="rId29"/>
    <p:sldId id="303" r:id="rId30"/>
    <p:sldId id="301" r:id="rId31"/>
    <p:sldId id="324" r:id="rId32"/>
    <p:sldId id="306" r:id="rId33"/>
    <p:sldId id="285" r:id="rId34"/>
    <p:sldId id="302" r:id="rId35"/>
    <p:sldId id="307" r:id="rId36"/>
    <p:sldId id="308" r:id="rId37"/>
    <p:sldId id="309" r:id="rId38"/>
    <p:sldId id="313" r:id="rId39"/>
    <p:sldId id="315" r:id="rId40"/>
    <p:sldId id="310" r:id="rId41"/>
    <p:sldId id="282" r:id="rId42"/>
    <p:sldId id="28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41"/>
    <a:srgbClr val="20B42C"/>
    <a:srgbClr val="008F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92"/>
    <p:restoredTop sz="94810"/>
  </p:normalViewPr>
  <p:slideViewPr>
    <p:cSldViewPr snapToGrid="0">
      <p:cViewPr varScale="1">
        <p:scale>
          <a:sx n="187" d="100"/>
          <a:sy n="187" d="100"/>
        </p:scale>
        <p:origin x="2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1FDEC9-D0BB-2643-BB72-D5A452DBE282}" type="doc">
      <dgm:prSet loTypeId="urn:microsoft.com/office/officeart/2005/8/layout/hProcess11" loCatId="" qsTypeId="urn:microsoft.com/office/officeart/2005/8/quickstyle/simple1" qsCatId="simple" csTypeId="urn:microsoft.com/office/officeart/2005/8/colors/accent0_3" csCatId="mainScheme" phldr="1"/>
      <dgm:spPr/>
    </dgm:pt>
    <dgm:pt modelId="{D74F64CB-6549-8745-9200-E4415A1BFDEB}">
      <dgm:prSet phldrT="[Text]"/>
      <dgm:spPr/>
      <dgm:t>
        <a:bodyPr/>
        <a:lstStyle/>
        <a:p>
          <a:r>
            <a:rPr lang="en-US" dirty="0">
              <a:solidFill>
                <a:srgbClr val="00FF41"/>
              </a:solidFill>
            </a:rPr>
            <a:t>Surveillance</a:t>
          </a:r>
          <a:r>
            <a:rPr lang="en-US" dirty="0"/>
            <a:t> </a:t>
          </a:r>
        </a:p>
      </dgm:t>
    </dgm:pt>
    <dgm:pt modelId="{33CF9539-332C-3344-98EA-02DCE6458CC7}" type="parTrans" cxnId="{7C7D2787-1D1B-C04A-B469-9E2AF543B878}">
      <dgm:prSet/>
      <dgm:spPr/>
      <dgm:t>
        <a:bodyPr/>
        <a:lstStyle/>
        <a:p>
          <a:endParaRPr lang="en-US"/>
        </a:p>
      </dgm:t>
    </dgm:pt>
    <dgm:pt modelId="{6FB6A8A8-F89F-514A-979E-73FD21394428}" type="sibTrans" cxnId="{7C7D2787-1D1B-C04A-B469-9E2AF543B878}">
      <dgm:prSet/>
      <dgm:spPr/>
      <dgm:t>
        <a:bodyPr/>
        <a:lstStyle/>
        <a:p>
          <a:endParaRPr lang="en-US"/>
        </a:p>
      </dgm:t>
    </dgm:pt>
    <dgm:pt modelId="{12A7B3B7-443F-5842-BE33-211E53846ACB}">
      <dgm:prSet phldrT="[Text]"/>
      <dgm:spPr/>
      <dgm:t>
        <a:bodyPr/>
        <a:lstStyle/>
        <a:p>
          <a:r>
            <a:rPr lang="en-US" dirty="0"/>
            <a:t>Aftermath </a:t>
          </a:r>
        </a:p>
      </dgm:t>
    </dgm:pt>
    <dgm:pt modelId="{588C87C7-DF77-5E48-946B-4D376A68E00B}" type="parTrans" cxnId="{98D14E0A-5E5C-3740-9FFD-44A0665A25D9}">
      <dgm:prSet/>
      <dgm:spPr/>
      <dgm:t>
        <a:bodyPr/>
        <a:lstStyle/>
        <a:p>
          <a:endParaRPr lang="en-US"/>
        </a:p>
      </dgm:t>
    </dgm:pt>
    <dgm:pt modelId="{1E2A8C99-8E86-5F4C-9DE3-F5350CB7593C}" type="sibTrans" cxnId="{98D14E0A-5E5C-3740-9FFD-44A0665A25D9}">
      <dgm:prSet/>
      <dgm:spPr/>
      <dgm:t>
        <a:bodyPr/>
        <a:lstStyle/>
        <a:p>
          <a:endParaRPr lang="en-US"/>
        </a:p>
      </dgm:t>
    </dgm:pt>
    <dgm:pt modelId="{7F7F7B50-69D3-F64C-9E06-C7A8C382B48F}">
      <dgm:prSet/>
      <dgm:spPr/>
      <dgm:t>
        <a:bodyPr/>
        <a:lstStyle/>
        <a:p>
          <a:r>
            <a:rPr lang="en-US" dirty="0">
              <a:solidFill>
                <a:schemeClr val="tx1"/>
              </a:solidFill>
            </a:rPr>
            <a:t>Signs of Attack</a:t>
          </a:r>
        </a:p>
      </dgm:t>
    </dgm:pt>
    <dgm:pt modelId="{FEFF77C6-B349-9A4D-B7C5-0B776024F395}" type="parTrans" cxnId="{D664BAA9-7A08-374D-839E-D20AFFD622A9}">
      <dgm:prSet/>
      <dgm:spPr/>
      <dgm:t>
        <a:bodyPr/>
        <a:lstStyle/>
        <a:p>
          <a:endParaRPr lang="en-US"/>
        </a:p>
      </dgm:t>
    </dgm:pt>
    <dgm:pt modelId="{699DB158-BF6E-A84D-94B6-256EA597D799}" type="sibTrans" cxnId="{D664BAA9-7A08-374D-839E-D20AFFD622A9}">
      <dgm:prSet/>
      <dgm:spPr/>
      <dgm:t>
        <a:bodyPr/>
        <a:lstStyle/>
        <a:p>
          <a:endParaRPr lang="en-US"/>
        </a:p>
      </dgm:t>
    </dgm:pt>
    <dgm:pt modelId="{01FB6FB8-9895-6C44-BCB7-59DF6B6BA4A7}">
      <dgm:prSet/>
      <dgm:spPr/>
      <dgm:t>
        <a:bodyPr/>
        <a:lstStyle/>
        <a:p>
          <a:r>
            <a:rPr lang="en-US" dirty="0"/>
            <a:t>Mitigation attempts</a:t>
          </a:r>
        </a:p>
      </dgm:t>
    </dgm:pt>
    <dgm:pt modelId="{2B08FF4A-B2DC-4245-A3FF-5BFB4DEF1486}" type="parTrans" cxnId="{E299B3AA-BB83-E94B-8DA3-684AB9E75113}">
      <dgm:prSet/>
      <dgm:spPr/>
      <dgm:t>
        <a:bodyPr/>
        <a:lstStyle/>
        <a:p>
          <a:endParaRPr lang="en-US"/>
        </a:p>
      </dgm:t>
    </dgm:pt>
    <dgm:pt modelId="{48956169-E4B9-434E-917B-3A4001B231AD}" type="sibTrans" cxnId="{E299B3AA-BB83-E94B-8DA3-684AB9E75113}">
      <dgm:prSet/>
      <dgm:spPr/>
      <dgm:t>
        <a:bodyPr/>
        <a:lstStyle/>
        <a:p>
          <a:endParaRPr lang="en-US"/>
        </a:p>
      </dgm:t>
    </dgm:pt>
    <dgm:pt modelId="{23C6FE70-26E2-A84C-8E8F-D8E4876C2EAC}">
      <dgm:prSet/>
      <dgm:spPr/>
      <dgm:t>
        <a:bodyPr/>
        <a:lstStyle/>
        <a:p>
          <a:r>
            <a:rPr lang="en-US" dirty="0"/>
            <a:t>Recovery</a:t>
          </a:r>
        </a:p>
      </dgm:t>
    </dgm:pt>
    <dgm:pt modelId="{9F00ABFC-C2D3-0542-9200-0E30ACDBB8FE}" type="parTrans" cxnId="{F049E3EC-3C23-E04C-87C3-037398AC1C37}">
      <dgm:prSet/>
      <dgm:spPr/>
      <dgm:t>
        <a:bodyPr/>
        <a:lstStyle/>
        <a:p>
          <a:endParaRPr lang="en-US"/>
        </a:p>
      </dgm:t>
    </dgm:pt>
    <dgm:pt modelId="{FB874BDF-7EF2-5840-8521-D15D230A4B35}" type="sibTrans" cxnId="{F049E3EC-3C23-E04C-87C3-037398AC1C37}">
      <dgm:prSet/>
      <dgm:spPr/>
      <dgm:t>
        <a:bodyPr/>
        <a:lstStyle/>
        <a:p>
          <a:endParaRPr lang="en-US"/>
        </a:p>
      </dgm:t>
    </dgm:pt>
    <dgm:pt modelId="{30015F23-A0F1-EA44-8F4F-1F9E1B8CE94F}" type="pres">
      <dgm:prSet presAssocID="{CC1FDEC9-D0BB-2643-BB72-D5A452DBE282}" presName="Name0" presStyleCnt="0">
        <dgm:presLayoutVars>
          <dgm:dir/>
          <dgm:resizeHandles val="exact"/>
        </dgm:presLayoutVars>
      </dgm:prSet>
      <dgm:spPr/>
    </dgm:pt>
    <dgm:pt modelId="{FFDF84FA-E72C-CD4F-9DA8-028B8035FF12}" type="pres">
      <dgm:prSet presAssocID="{CC1FDEC9-D0BB-2643-BB72-D5A452DBE282}" presName="arrow" presStyleLbl="bgShp" presStyleIdx="0" presStyleCnt="1"/>
      <dgm:spPr>
        <a:solidFill>
          <a:schemeClr val="bg2">
            <a:lumMod val="20000"/>
            <a:lumOff val="80000"/>
          </a:schemeClr>
        </a:solidFill>
      </dgm:spPr>
    </dgm:pt>
    <dgm:pt modelId="{7750B90C-2B27-BE4A-A66A-183A611D2337}" type="pres">
      <dgm:prSet presAssocID="{CC1FDEC9-D0BB-2643-BB72-D5A452DBE282}" presName="points" presStyleCnt="0"/>
      <dgm:spPr/>
    </dgm:pt>
    <dgm:pt modelId="{CEF60810-6F16-034B-9A16-DED2F9EA4EAE}" type="pres">
      <dgm:prSet presAssocID="{D74F64CB-6549-8745-9200-E4415A1BFDEB}" presName="compositeA" presStyleCnt="0"/>
      <dgm:spPr/>
    </dgm:pt>
    <dgm:pt modelId="{BC79063D-827C-FE4F-949F-12AF1ABFA974}" type="pres">
      <dgm:prSet presAssocID="{D74F64CB-6549-8745-9200-E4415A1BFDEB}" presName="textA" presStyleLbl="revTx" presStyleIdx="0" presStyleCnt="5">
        <dgm:presLayoutVars>
          <dgm:bulletEnabled val="1"/>
        </dgm:presLayoutVars>
      </dgm:prSet>
      <dgm:spPr/>
    </dgm:pt>
    <dgm:pt modelId="{21F29E4A-10A4-B74E-A7FC-6C98D4339F68}" type="pres">
      <dgm:prSet presAssocID="{D74F64CB-6549-8745-9200-E4415A1BFDEB}" presName="circleA" presStyleLbl="node1" presStyleIdx="0" presStyleCnt="5"/>
      <dgm:spPr/>
    </dgm:pt>
    <dgm:pt modelId="{2AA7E5EB-CB19-3D47-BCD5-1E57C28B3F8A}" type="pres">
      <dgm:prSet presAssocID="{D74F64CB-6549-8745-9200-E4415A1BFDEB}" presName="spaceA" presStyleCnt="0"/>
      <dgm:spPr/>
    </dgm:pt>
    <dgm:pt modelId="{27AB1EB3-0496-4F4C-82C5-7A7F181A7128}" type="pres">
      <dgm:prSet presAssocID="{6FB6A8A8-F89F-514A-979E-73FD21394428}" presName="space" presStyleCnt="0"/>
      <dgm:spPr/>
    </dgm:pt>
    <dgm:pt modelId="{DD09B85D-36FF-B649-9050-7571E67E066C}" type="pres">
      <dgm:prSet presAssocID="{7F7F7B50-69D3-F64C-9E06-C7A8C382B48F}" presName="compositeB" presStyleCnt="0"/>
      <dgm:spPr/>
    </dgm:pt>
    <dgm:pt modelId="{B66591C4-66B4-6E4D-B7CA-B9E6B1AEC8D2}" type="pres">
      <dgm:prSet presAssocID="{7F7F7B50-69D3-F64C-9E06-C7A8C382B48F}" presName="textB" presStyleLbl="revTx" presStyleIdx="1" presStyleCnt="5">
        <dgm:presLayoutVars>
          <dgm:bulletEnabled val="1"/>
        </dgm:presLayoutVars>
      </dgm:prSet>
      <dgm:spPr/>
    </dgm:pt>
    <dgm:pt modelId="{1DCACB16-9DD2-D044-AAAC-1AC3EE1F7DBF}" type="pres">
      <dgm:prSet presAssocID="{7F7F7B50-69D3-F64C-9E06-C7A8C382B48F}" presName="circleB" presStyleLbl="node1" presStyleIdx="1" presStyleCnt="5"/>
      <dgm:spPr>
        <a:solidFill>
          <a:schemeClr val="bg2"/>
        </a:solidFill>
      </dgm:spPr>
    </dgm:pt>
    <dgm:pt modelId="{71008919-5DAA-1747-830E-6D516EB0D0B8}" type="pres">
      <dgm:prSet presAssocID="{7F7F7B50-69D3-F64C-9E06-C7A8C382B48F}" presName="spaceB" presStyleCnt="0"/>
      <dgm:spPr/>
    </dgm:pt>
    <dgm:pt modelId="{89AB6A58-181D-FF46-A91B-1114105ABBBE}" type="pres">
      <dgm:prSet presAssocID="{699DB158-BF6E-A84D-94B6-256EA597D799}" presName="space" presStyleCnt="0"/>
      <dgm:spPr/>
    </dgm:pt>
    <dgm:pt modelId="{1C04F3D7-5882-7040-BCA5-304449085DEC}" type="pres">
      <dgm:prSet presAssocID="{01FB6FB8-9895-6C44-BCB7-59DF6B6BA4A7}" presName="compositeA" presStyleCnt="0"/>
      <dgm:spPr/>
    </dgm:pt>
    <dgm:pt modelId="{F2AACE0B-4206-114B-9B13-ECB7CBC20AC1}" type="pres">
      <dgm:prSet presAssocID="{01FB6FB8-9895-6C44-BCB7-59DF6B6BA4A7}" presName="textA" presStyleLbl="revTx" presStyleIdx="2" presStyleCnt="5">
        <dgm:presLayoutVars>
          <dgm:bulletEnabled val="1"/>
        </dgm:presLayoutVars>
      </dgm:prSet>
      <dgm:spPr/>
    </dgm:pt>
    <dgm:pt modelId="{40013637-1552-984C-A6FE-386584A94A0B}" type="pres">
      <dgm:prSet presAssocID="{01FB6FB8-9895-6C44-BCB7-59DF6B6BA4A7}" presName="circleA" presStyleLbl="node1" presStyleIdx="2" presStyleCnt="5"/>
      <dgm:spPr/>
    </dgm:pt>
    <dgm:pt modelId="{2E9BEEC3-49B0-1A40-A649-06059685F480}" type="pres">
      <dgm:prSet presAssocID="{01FB6FB8-9895-6C44-BCB7-59DF6B6BA4A7}" presName="spaceA" presStyleCnt="0"/>
      <dgm:spPr/>
    </dgm:pt>
    <dgm:pt modelId="{08821909-B2E2-8F41-897A-ECB5C010AF3F}" type="pres">
      <dgm:prSet presAssocID="{48956169-E4B9-434E-917B-3A4001B231AD}" presName="space" presStyleCnt="0"/>
      <dgm:spPr/>
    </dgm:pt>
    <dgm:pt modelId="{06528BD7-CE90-6047-9BBE-F3760045F607}" type="pres">
      <dgm:prSet presAssocID="{23C6FE70-26E2-A84C-8E8F-D8E4876C2EAC}" presName="compositeB" presStyleCnt="0"/>
      <dgm:spPr/>
    </dgm:pt>
    <dgm:pt modelId="{05EA31B5-EBAD-6A4A-B9D0-7CEF514B2743}" type="pres">
      <dgm:prSet presAssocID="{23C6FE70-26E2-A84C-8E8F-D8E4876C2EAC}" presName="textB" presStyleLbl="revTx" presStyleIdx="3" presStyleCnt="5">
        <dgm:presLayoutVars>
          <dgm:bulletEnabled val="1"/>
        </dgm:presLayoutVars>
      </dgm:prSet>
      <dgm:spPr/>
    </dgm:pt>
    <dgm:pt modelId="{27DAD5DD-73CB-9646-8F76-6ADE1DEF9E67}" type="pres">
      <dgm:prSet presAssocID="{23C6FE70-26E2-A84C-8E8F-D8E4876C2EAC}" presName="circleB" presStyleLbl="node1" presStyleIdx="3" presStyleCnt="5"/>
      <dgm:spPr/>
    </dgm:pt>
    <dgm:pt modelId="{20052FE2-680A-4F4D-AF6D-AB7E86FAE89E}" type="pres">
      <dgm:prSet presAssocID="{23C6FE70-26E2-A84C-8E8F-D8E4876C2EAC}" presName="spaceB" presStyleCnt="0"/>
      <dgm:spPr/>
    </dgm:pt>
    <dgm:pt modelId="{8892CAC2-F81B-1941-94BA-47827B4CC1C8}" type="pres">
      <dgm:prSet presAssocID="{FB874BDF-7EF2-5840-8521-D15D230A4B35}" presName="space" presStyleCnt="0"/>
      <dgm:spPr/>
    </dgm:pt>
    <dgm:pt modelId="{354C2C4F-69CD-734A-8675-D67F5AACA96B}" type="pres">
      <dgm:prSet presAssocID="{12A7B3B7-443F-5842-BE33-211E53846ACB}" presName="compositeA" presStyleCnt="0"/>
      <dgm:spPr/>
    </dgm:pt>
    <dgm:pt modelId="{70A688C2-9AD4-6F4A-881E-0764D8CEB129}" type="pres">
      <dgm:prSet presAssocID="{12A7B3B7-443F-5842-BE33-211E53846ACB}" presName="textA" presStyleLbl="revTx" presStyleIdx="4" presStyleCnt="5" custLinFactNeighborX="-7507" custLinFactNeighborY="541">
        <dgm:presLayoutVars>
          <dgm:bulletEnabled val="1"/>
        </dgm:presLayoutVars>
      </dgm:prSet>
      <dgm:spPr/>
    </dgm:pt>
    <dgm:pt modelId="{4177B66B-0FC6-8248-BC4B-B836D954A6AA}" type="pres">
      <dgm:prSet presAssocID="{12A7B3B7-443F-5842-BE33-211E53846ACB}" presName="circleA" presStyleLbl="node1" presStyleIdx="4" presStyleCnt="5"/>
      <dgm:spPr/>
    </dgm:pt>
    <dgm:pt modelId="{C4700D55-5010-A940-9D90-DD0916B4AE8E}" type="pres">
      <dgm:prSet presAssocID="{12A7B3B7-443F-5842-BE33-211E53846ACB}" presName="spaceA" presStyleCnt="0"/>
      <dgm:spPr/>
    </dgm:pt>
  </dgm:ptLst>
  <dgm:cxnLst>
    <dgm:cxn modelId="{A9799E04-4A7C-DB47-991E-8B9C925CE318}" type="presOf" srcId="{7F7F7B50-69D3-F64C-9E06-C7A8C382B48F}" destId="{B66591C4-66B4-6E4D-B7CA-B9E6B1AEC8D2}" srcOrd="0" destOrd="0" presId="urn:microsoft.com/office/officeart/2005/8/layout/hProcess11"/>
    <dgm:cxn modelId="{61CA240A-6DC0-584D-AAA9-87CFFB6F81F0}" type="presOf" srcId="{CC1FDEC9-D0BB-2643-BB72-D5A452DBE282}" destId="{30015F23-A0F1-EA44-8F4F-1F9E1B8CE94F}" srcOrd="0" destOrd="0" presId="urn:microsoft.com/office/officeart/2005/8/layout/hProcess11"/>
    <dgm:cxn modelId="{98D14E0A-5E5C-3740-9FFD-44A0665A25D9}" srcId="{CC1FDEC9-D0BB-2643-BB72-D5A452DBE282}" destId="{12A7B3B7-443F-5842-BE33-211E53846ACB}" srcOrd="4" destOrd="0" parTransId="{588C87C7-DF77-5E48-946B-4D376A68E00B}" sibTransId="{1E2A8C99-8E86-5F4C-9DE3-F5350CB7593C}"/>
    <dgm:cxn modelId="{C4E7DC21-5BEA-8D42-A2FC-5E0F292DE28F}" type="presOf" srcId="{12A7B3B7-443F-5842-BE33-211E53846ACB}" destId="{70A688C2-9AD4-6F4A-881E-0764D8CEB129}" srcOrd="0" destOrd="0" presId="urn:microsoft.com/office/officeart/2005/8/layout/hProcess11"/>
    <dgm:cxn modelId="{4637DD2A-E7CE-9347-8C0E-0ACCD63A2303}" type="presOf" srcId="{23C6FE70-26E2-A84C-8E8F-D8E4876C2EAC}" destId="{05EA31B5-EBAD-6A4A-B9D0-7CEF514B2743}" srcOrd="0" destOrd="0" presId="urn:microsoft.com/office/officeart/2005/8/layout/hProcess11"/>
    <dgm:cxn modelId="{F898AE46-C788-D94C-B5A4-7FED6D4517FE}" type="presOf" srcId="{01FB6FB8-9895-6C44-BCB7-59DF6B6BA4A7}" destId="{F2AACE0B-4206-114B-9B13-ECB7CBC20AC1}" srcOrd="0" destOrd="0" presId="urn:microsoft.com/office/officeart/2005/8/layout/hProcess11"/>
    <dgm:cxn modelId="{7C7D2787-1D1B-C04A-B469-9E2AF543B878}" srcId="{CC1FDEC9-D0BB-2643-BB72-D5A452DBE282}" destId="{D74F64CB-6549-8745-9200-E4415A1BFDEB}" srcOrd="0" destOrd="0" parTransId="{33CF9539-332C-3344-98EA-02DCE6458CC7}" sibTransId="{6FB6A8A8-F89F-514A-979E-73FD21394428}"/>
    <dgm:cxn modelId="{D664BAA9-7A08-374D-839E-D20AFFD622A9}" srcId="{CC1FDEC9-D0BB-2643-BB72-D5A452DBE282}" destId="{7F7F7B50-69D3-F64C-9E06-C7A8C382B48F}" srcOrd="1" destOrd="0" parTransId="{FEFF77C6-B349-9A4D-B7C5-0B776024F395}" sibTransId="{699DB158-BF6E-A84D-94B6-256EA597D799}"/>
    <dgm:cxn modelId="{E299B3AA-BB83-E94B-8DA3-684AB9E75113}" srcId="{CC1FDEC9-D0BB-2643-BB72-D5A452DBE282}" destId="{01FB6FB8-9895-6C44-BCB7-59DF6B6BA4A7}" srcOrd="2" destOrd="0" parTransId="{2B08FF4A-B2DC-4245-A3FF-5BFB4DEF1486}" sibTransId="{48956169-E4B9-434E-917B-3A4001B231AD}"/>
    <dgm:cxn modelId="{B43BC8E0-0F88-B647-91C1-1EB1B1BF39D8}" type="presOf" srcId="{D74F64CB-6549-8745-9200-E4415A1BFDEB}" destId="{BC79063D-827C-FE4F-949F-12AF1ABFA974}" srcOrd="0" destOrd="0" presId="urn:microsoft.com/office/officeart/2005/8/layout/hProcess11"/>
    <dgm:cxn modelId="{F049E3EC-3C23-E04C-87C3-037398AC1C37}" srcId="{CC1FDEC9-D0BB-2643-BB72-D5A452DBE282}" destId="{23C6FE70-26E2-A84C-8E8F-D8E4876C2EAC}" srcOrd="3" destOrd="0" parTransId="{9F00ABFC-C2D3-0542-9200-0E30ACDBB8FE}" sibTransId="{FB874BDF-7EF2-5840-8521-D15D230A4B35}"/>
    <dgm:cxn modelId="{D5584B52-D75D-F14A-8457-4D4B86571339}" type="presParOf" srcId="{30015F23-A0F1-EA44-8F4F-1F9E1B8CE94F}" destId="{FFDF84FA-E72C-CD4F-9DA8-028B8035FF12}" srcOrd="0" destOrd="0" presId="urn:microsoft.com/office/officeart/2005/8/layout/hProcess11"/>
    <dgm:cxn modelId="{8E497BCD-8FC6-A34A-AF51-7B0BF8563C1B}" type="presParOf" srcId="{30015F23-A0F1-EA44-8F4F-1F9E1B8CE94F}" destId="{7750B90C-2B27-BE4A-A66A-183A611D2337}" srcOrd="1" destOrd="0" presId="urn:microsoft.com/office/officeart/2005/8/layout/hProcess11"/>
    <dgm:cxn modelId="{762FB4F2-BCF5-AD41-89DA-C423C3510C53}" type="presParOf" srcId="{7750B90C-2B27-BE4A-A66A-183A611D2337}" destId="{CEF60810-6F16-034B-9A16-DED2F9EA4EAE}" srcOrd="0" destOrd="0" presId="urn:microsoft.com/office/officeart/2005/8/layout/hProcess11"/>
    <dgm:cxn modelId="{D07D2BB2-C3AA-2B4E-AD8F-10822B93B73E}" type="presParOf" srcId="{CEF60810-6F16-034B-9A16-DED2F9EA4EAE}" destId="{BC79063D-827C-FE4F-949F-12AF1ABFA974}" srcOrd="0" destOrd="0" presId="urn:microsoft.com/office/officeart/2005/8/layout/hProcess11"/>
    <dgm:cxn modelId="{4EF6623C-81A1-FA44-980E-C3F59A1C4F17}" type="presParOf" srcId="{CEF60810-6F16-034B-9A16-DED2F9EA4EAE}" destId="{21F29E4A-10A4-B74E-A7FC-6C98D4339F68}" srcOrd="1" destOrd="0" presId="urn:microsoft.com/office/officeart/2005/8/layout/hProcess11"/>
    <dgm:cxn modelId="{8A2E90B2-6A70-6A4C-95AA-91AE555F56A8}" type="presParOf" srcId="{CEF60810-6F16-034B-9A16-DED2F9EA4EAE}" destId="{2AA7E5EB-CB19-3D47-BCD5-1E57C28B3F8A}" srcOrd="2" destOrd="0" presId="urn:microsoft.com/office/officeart/2005/8/layout/hProcess11"/>
    <dgm:cxn modelId="{54CE0B65-61F6-014D-8864-59C79BCF21D2}" type="presParOf" srcId="{7750B90C-2B27-BE4A-A66A-183A611D2337}" destId="{27AB1EB3-0496-4F4C-82C5-7A7F181A7128}" srcOrd="1" destOrd="0" presId="urn:microsoft.com/office/officeart/2005/8/layout/hProcess11"/>
    <dgm:cxn modelId="{A2C066AC-ECC6-4C40-941F-21B5BF7E3830}" type="presParOf" srcId="{7750B90C-2B27-BE4A-A66A-183A611D2337}" destId="{DD09B85D-36FF-B649-9050-7571E67E066C}" srcOrd="2" destOrd="0" presId="urn:microsoft.com/office/officeart/2005/8/layout/hProcess11"/>
    <dgm:cxn modelId="{FD424883-F727-6D48-BFAF-D53EBE286335}" type="presParOf" srcId="{DD09B85D-36FF-B649-9050-7571E67E066C}" destId="{B66591C4-66B4-6E4D-B7CA-B9E6B1AEC8D2}" srcOrd="0" destOrd="0" presId="urn:microsoft.com/office/officeart/2005/8/layout/hProcess11"/>
    <dgm:cxn modelId="{C6232D68-87A2-7D42-857F-420CAC454042}" type="presParOf" srcId="{DD09B85D-36FF-B649-9050-7571E67E066C}" destId="{1DCACB16-9DD2-D044-AAAC-1AC3EE1F7DBF}" srcOrd="1" destOrd="0" presId="urn:microsoft.com/office/officeart/2005/8/layout/hProcess11"/>
    <dgm:cxn modelId="{27DBE459-68A9-9347-94DA-94BCD64D3603}" type="presParOf" srcId="{DD09B85D-36FF-B649-9050-7571E67E066C}" destId="{71008919-5DAA-1747-830E-6D516EB0D0B8}" srcOrd="2" destOrd="0" presId="urn:microsoft.com/office/officeart/2005/8/layout/hProcess11"/>
    <dgm:cxn modelId="{B6B66C0B-E2B2-394B-BE9A-75FC8054654C}" type="presParOf" srcId="{7750B90C-2B27-BE4A-A66A-183A611D2337}" destId="{89AB6A58-181D-FF46-A91B-1114105ABBBE}" srcOrd="3" destOrd="0" presId="urn:microsoft.com/office/officeart/2005/8/layout/hProcess11"/>
    <dgm:cxn modelId="{F1CB0337-0D49-C64A-BF74-F610E63CC455}" type="presParOf" srcId="{7750B90C-2B27-BE4A-A66A-183A611D2337}" destId="{1C04F3D7-5882-7040-BCA5-304449085DEC}" srcOrd="4" destOrd="0" presId="urn:microsoft.com/office/officeart/2005/8/layout/hProcess11"/>
    <dgm:cxn modelId="{CC7E46D7-45C5-1147-BF59-BD07B8EA9837}" type="presParOf" srcId="{1C04F3D7-5882-7040-BCA5-304449085DEC}" destId="{F2AACE0B-4206-114B-9B13-ECB7CBC20AC1}" srcOrd="0" destOrd="0" presId="urn:microsoft.com/office/officeart/2005/8/layout/hProcess11"/>
    <dgm:cxn modelId="{A25E3497-E9D1-384E-93B5-812FC6530ED0}" type="presParOf" srcId="{1C04F3D7-5882-7040-BCA5-304449085DEC}" destId="{40013637-1552-984C-A6FE-386584A94A0B}" srcOrd="1" destOrd="0" presId="urn:microsoft.com/office/officeart/2005/8/layout/hProcess11"/>
    <dgm:cxn modelId="{BE403049-3B15-5A42-B555-2E6F0917DC61}" type="presParOf" srcId="{1C04F3D7-5882-7040-BCA5-304449085DEC}" destId="{2E9BEEC3-49B0-1A40-A649-06059685F480}" srcOrd="2" destOrd="0" presId="urn:microsoft.com/office/officeart/2005/8/layout/hProcess11"/>
    <dgm:cxn modelId="{9026FB0B-43AF-D349-B987-6AA423C73327}" type="presParOf" srcId="{7750B90C-2B27-BE4A-A66A-183A611D2337}" destId="{08821909-B2E2-8F41-897A-ECB5C010AF3F}" srcOrd="5" destOrd="0" presId="urn:microsoft.com/office/officeart/2005/8/layout/hProcess11"/>
    <dgm:cxn modelId="{9FA56AE6-4C44-2141-9B8A-C962184BF974}" type="presParOf" srcId="{7750B90C-2B27-BE4A-A66A-183A611D2337}" destId="{06528BD7-CE90-6047-9BBE-F3760045F607}" srcOrd="6" destOrd="0" presId="urn:microsoft.com/office/officeart/2005/8/layout/hProcess11"/>
    <dgm:cxn modelId="{88A9F2D1-DE86-B74B-AB75-EF66551D50BC}" type="presParOf" srcId="{06528BD7-CE90-6047-9BBE-F3760045F607}" destId="{05EA31B5-EBAD-6A4A-B9D0-7CEF514B2743}" srcOrd="0" destOrd="0" presId="urn:microsoft.com/office/officeart/2005/8/layout/hProcess11"/>
    <dgm:cxn modelId="{04161CDA-5FE9-BF43-8273-6DBE70243D23}" type="presParOf" srcId="{06528BD7-CE90-6047-9BBE-F3760045F607}" destId="{27DAD5DD-73CB-9646-8F76-6ADE1DEF9E67}" srcOrd="1" destOrd="0" presId="urn:microsoft.com/office/officeart/2005/8/layout/hProcess11"/>
    <dgm:cxn modelId="{2F09C8F8-B105-D948-A0CF-87A7436EB160}" type="presParOf" srcId="{06528BD7-CE90-6047-9BBE-F3760045F607}" destId="{20052FE2-680A-4F4D-AF6D-AB7E86FAE89E}" srcOrd="2" destOrd="0" presId="urn:microsoft.com/office/officeart/2005/8/layout/hProcess11"/>
    <dgm:cxn modelId="{079134E3-3F5E-824E-B8AF-46CBBED56BCD}" type="presParOf" srcId="{7750B90C-2B27-BE4A-A66A-183A611D2337}" destId="{8892CAC2-F81B-1941-94BA-47827B4CC1C8}" srcOrd="7" destOrd="0" presId="urn:microsoft.com/office/officeart/2005/8/layout/hProcess11"/>
    <dgm:cxn modelId="{347EC2B2-7ED0-394A-A13A-DABA3A1BB35F}" type="presParOf" srcId="{7750B90C-2B27-BE4A-A66A-183A611D2337}" destId="{354C2C4F-69CD-734A-8675-D67F5AACA96B}" srcOrd="8" destOrd="0" presId="urn:microsoft.com/office/officeart/2005/8/layout/hProcess11"/>
    <dgm:cxn modelId="{1AF766E8-FAAD-944F-B6AF-1628B55F383B}" type="presParOf" srcId="{354C2C4F-69CD-734A-8675-D67F5AACA96B}" destId="{70A688C2-9AD4-6F4A-881E-0764D8CEB129}" srcOrd="0" destOrd="0" presId="urn:microsoft.com/office/officeart/2005/8/layout/hProcess11"/>
    <dgm:cxn modelId="{30708F93-4C0B-024F-9258-833D0C24FA71}" type="presParOf" srcId="{354C2C4F-69CD-734A-8675-D67F5AACA96B}" destId="{4177B66B-0FC6-8248-BC4B-B836D954A6AA}" srcOrd="1" destOrd="0" presId="urn:microsoft.com/office/officeart/2005/8/layout/hProcess11"/>
    <dgm:cxn modelId="{EF26584B-53D0-A446-87ED-F4C10A3A7F89}" type="presParOf" srcId="{354C2C4F-69CD-734A-8675-D67F5AACA96B}" destId="{C4700D55-5010-A940-9D90-DD0916B4AE8E}"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C1FDEC9-D0BB-2643-BB72-D5A452DBE282}" type="doc">
      <dgm:prSet loTypeId="urn:microsoft.com/office/officeart/2005/8/layout/hProcess11" loCatId="" qsTypeId="urn:microsoft.com/office/officeart/2005/8/quickstyle/simple1" qsCatId="simple" csTypeId="urn:microsoft.com/office/officeart/2005/8/colors/accent0_3" csCatId="mainScheme" phldr="1"/>
      <dgm:spPr/>
    </dgm:pt>
    <dgm:pt modelId="{D74F64CB-6549-8745-9200-E4415A1BFDEB}">
      <dgm:prSet phldrT="[Text]"/>
      <dgm:spPr/>
      <dgm:t>
        <a:bodyPr/>
        <a:lstStyle/>
        <a:p>
          <a:r>
            <a:rPr lang="en-US" dirty="0"/>
            <a:t>Surveillance </a:t>
          </a:r>
        </a:p>
      </dgm:t>
    </dgm:pt>
    <dgm:pt modelId="{33CF9539-332C-3344-98EA-02DCE6458CC7}" type="parTrans" cxnId="{7C7D2787-1D1B-C04A-B469-9E2AF543B878}">
      <dgm:prSet/>
      <dgm:spPr/>
      <dgm:t>
        <a:bodyPr/>
        <a:lstStyle/>
        <a:p>
          <a:endParaRPr lang="en-US"/>
        </a:p>
      </dgm:t>
    </dgm:pt>
    <dgm:pt modelId="{6FB6A8A8-F89F-514A-979E-73FD21394428}" type="sibTrans" cxnId="{7C7D2787-1D1B-C04A-B469-9E2AF543B878}">
      <dgm:prSet/>
      <dgm:spPr/>
      <dgm:t>
        <a:bodyPr/>
        <a:lstStyle/>
        <a:p>
          <a:endParaRPr lang="en-US"/>
        </a:p>
      </dgm:t>
    </dgm:pt>
    <dgm:pt modelId="{12A7B3B7-443F-5842-BE33-211E53846ACB}">
      <dgm:prSet phldrT="[Text]"/>
      <dgm:spPr/>
      <dgm:t>
        <a:bodyPr/>
        <a:lstStyle/>
        <a:p>
          <a:r>
            <a:rPr lang="en-US" dirty="0"/>
            <a:t>Aftermath </a:t>
          </a:r>
        </a:p>
      </dgm:t>
    </dgm:pt>
    <dgm:pt modelId="{588C87C7-DF77-5E48-946B-4D376A68E00B}" type="parTrans" cxnId="{98D14E0A-5E5C-3740-9FFD-44A0665A25D9}">
      <dgm:prSet/>
      <dgm:spPr/>
      <dgm:t>
        <a:bodyPr/>
        <a:lstStyle/>
        <a:p>
          <a:endParaRPr lang="en-US"/>
        </a:p>
      </dgm:t>
    </dgm:pt>
    <dgm:pt modelId="{1E2A8C99-8E86-5F4C-9DE3-F5350CB7593C}" type="sibTrans" cxnId="{98D14E0A-5E5C-3740-9FFD-44A0665A25D9}">
      <dgm:prSet/>
      <dgm:spPr/>
      <dgm:t>
        <a:bodyPr/>
        <a:lstStyle/>
        <a:p>
          <a:endParaRPr lang="en-US"/>
        </a:p>
      </dgm:t>
    </dgm:pt>
    <dgm:pt modelId="{7F7F7B50-69D3-F64C-9E06-C7A8C382B48F}">
      <dgm:prSet/>
      <dgm:spPr/>
      <dgm:t>
        <a:bodyPr/>
        <a:lstStyle/>
        <a:p>
          <a:r>
            <a:rPr lang="en-US" dirty="0">
              <a:solidFill>
                <a:srgbClr val="00FF41"/>
              </a:solidFill>
            </a:rPr>
            <a:t>Signs of Attack</a:t>
          </a:r>
        </a:p>
      </dgm:t>
    </dgm:pt>
    <dgm:pt modelId="{FEFF77C6-B349-9A4D-B7C5-0B776024F395}" type="parTrans" cxnId="{D664BAA9-7A08-374D-839E-D20AFFD622A9}">
      <dgm:prSet/>
      <dgm:spPr/>
      <dgm:t>
        <a:bodyPr/>
        <a:lstStyle/>
        <a:p>
          <a:endParaRPr lang="en-US"/>
        </a:p>
      </dgm:t>
    </dgm:pt>
    <dgm:pt modelId="{699DB158-BF6E-A84D-94B6-256EA597D799}" type="sibTrans" cxnId="{D664BAA9-7A08-374D-839E-D20AFFD622A9}">
      <dgm:prSet/>
      <dgm:spPr/>
      <dgm:t>
        <a:bodyPr/>
        <a:lstStyle/>
        <a:p>
          <a:endParaRPr lang="en-US"/>
        </a:p>
      </dgm:t>
    </dgm:pt>
    <dgm:pt modelId="{01FB6FB8-9895-6C44-BCB7-59DF6B6BA4A7}">
      <dgm:prSet/>
      <dgm:spPr/>
      <dgm:t>
        <a:bodyPr/>
        <a:lstStyle/>
        <a:p>
          <a:r>
            <a:rPr lang="en-US" dirty="0"/>
            <a:t>Mitigation attempts</a:t>
          </a:r>
        </a:p>
      </dgm:t>
    </dgm:pt>
    <dgm:pt modelId="{2B08FF4A-B2DC-4245-A3FF-5BFB4DEF1486}" type="parTrans" cxnId="{E299B3AA-BB83-E94B-8DA3-684AB9E75113}">
      <dgm:prSet/>
      <dgm:spPr/>
      <dgm:t>
        <a:bodyPr/>
        <a:lstStyle/>
        <a:p>
          <a:endParaRPr lang="en-US"/>
        </a:p>
      </dgm:t>
    </dgm:pt>
    <dgm:pt modelId="{48956169-E4B9-434E-917B-3A4001B231AD}" type="sibTrans" cxnId="{E299B3AA-BB83-E94B-8DA3-684AB9E75113}">
      <dgm:prSet/>
      <dgm:spPr/>
      <dgm:t>
        <a:bodyPr/>
        <a:lstStyle/>
        <a:p>
          <a:endParaRPr lang="en-US"/>
        </a:p>
      </dgm:t>
    </dgm:pt>
    <dgm:pt modelId="{23C6FE70-26E2-A84C-8E8F-D8E4876C2EAC}">
      <dgm:prSet/>
      <dgm:spPr/>
      <dgm:t>
        <a:bodyPr/>
        <a:lstStyle/>
        <a:p>
          <a:r>
            <a:rPr lang="en-US" dirty="0"/>
            <a:t>Recovery</a:t>
          </a:r>
        </a:p>
      </dgm:t>
    </dgm:pt>
    <dgm:pt modelId="{9F00ABFC-C2D3-0542-9200-0E30ACDBB8FE}" type="parTrans" cxnId="{F049E3EC-3C23-E04C-87C3-037398AC1C37}">
      <dgm:prSet/>
      <dgm:spPr/>
      <dgm:t>
        <a:bodyPr/>
        <a:lstStyle/>
        <a:p>
          <a:endParaRPr lang="en-US"/>
        </a:p>
      </dgm:t>
    </dgm:pt>
    <dgm:pt modelId="{FB874BDF-7EF2-5840-8521-D15D230A4B35}" type="sibTrans" cxnId="{F049E3EC-3C23-E04C-87C3-037398AC1C37}">
      <dgm:prSet/>
      <dgm:spPr/>
      <dgm:t>
        <a:bodyPr/>
        <a:lstStyle/>
        <a:p>
          <a:endParaRPr lang="en-US"/>
        </a:p>
      </dgm:t>
    </dgm:pt>
    <dgm:pt modelId="{30015F23-A0F1-EA44-8F4F-1F9E1B8CE94F}" type="pres">
      <dgm:prSet presAssocID="{CC1FDEC9-D0BB-2643-BB72-D5A452DBE282}" presName="Name0" presStyleCnt="0">
        <dgm:presLayoutVars>
          <dgm:dir/>
          <dgm:resizeHandles val="exact"/>
        </dgm:presLayoutVars>
      </dgm:prSet>
      <dgm:spPr/>
    </dgm:pt>
    <dgm:pt modelId="{FFDF84FA-E72C-CD4F-9DA8-028B8035FF12}" type="pres">
      <dgm:prSet presAssocID="{CC1FDEC9-D0BB-2643-BB72-D5A452DBE282}" presName="arrow" presStyleLbl="bgShp" presStyleIdx="0" presStyleCnt="1"/>
      <dgm:spPr>
        <a:solidFill>
          <a:schemeClr val="bg2">
            <a:lumMod val="20000"/>
            <a:lumOff val="80000"/>
          </a:schemeClr>
        </a:solidFill>
      </dgm:spPr>
    </dgm:pt>
    <dgm:pt modelId="{7750B90C-2B27-BE4A-A66A-183A611D2337}" type="pres">
      <dgm:prSet presAssocID="{CC1FDEC9-D0BB-2643-BB72-D5A452DBE282}" presName="points" presStyleCnt="0"/>
      <dgm:spPr/>
    </dgm:pt>
    <dgm:pt modelId="{CEF60810-6F16-034B-9A16-DED2F9EA4EAE}" type="pres">
      <dgm:prSet presAssocID="{D74F64CB-6549-8745-9200-E4415A1BFDEB}" presName="compositeA" presStyleCnt="0"/>
      <dgm:spPr/>
    </dgm:pt>
    <dgm:pt modelId="{BC79063D-827C-FE4F-949F-12AF1ABFA974}" type="pres">
      <dgm:prSet presAssocID="{D74F64CB-6549-8745-9200-E4415A1BFDEB}" presName="textA" presStyleLbl="revTx" presStyleIdx="0" presStyleCnt="5">
        <dgm:presLayoutVars>
          <dgm:bulletEnabled val="1"/>
        </dgm:presLayoutVars>
      </dgm:prSet>
      <dgm:spPr/>
    </dgm:pt>
    <dgm:pt modelId="{21F29E4A-10A4-B74E-A7FC-6C98D4339F68}" type="pres">
      <dgm:prSet presAssocID="{D74F64CB-6549-8745-9200-E4415A1BFDEB}" presName="circleA" presStyleLbl="node1" presStyleIdx="0" presStyleCnt="5"/>
      <dgm:spPr/>
    </dgm:pt>
    <dgm:pt modelId="{2AA7E5EB-CB19-3D47-BCD5-1E57C28B3F8A}" type="pres">
      <dgm:prSet presAssocID="{D74F64CB-6549-8745-9200-E4415A1BFDEB}" presName="spaceA" presStyleCnt="0"/>
      <dgm:spPr/>
    </dgm:pt>
    <dgm:pt modelId="{27AB1EB3-0496-4F4C-82C5-7A7F181A7128}" type="pres">
      <dgm:prSet presAssocID="{6FB6A8A8-F89F-514A-979E-73FD21394428}" presName="space" presStyleCnt="0"/>
      <dgm:spPr/>
    </dgm:pt>
    <dgm:pt modelId="{DD09B85D-36FF-B649-9050-7571E67E066C}" type="pres">
      <dgm:prSet presAssocID="{7F7F7B50-69D3-F64C-9E06-C7A8C382B48F}" presName="compositeB" presStyleCnt="0"/>
      <dgm:spPr/>
    </dgm:pt>
    <dgm:pt modelId="{B66591C4-66B4-6E4D-B7CA-B9E6B1AEC8D2}" type="pres">
      <dgm:prSet presAssocID="{7F7F7B50-69D3-F64C-9E06-C7A8C382B48F}" presName="textB" presStyleLbl="revTx" presStyleIdx="1" presStyleCnt="5">
        <dgm:presLayoutVars>
          <dgm:bulletEnabled val="1"/>
        </dgm:presLayoutVars>
      </dgm:prSet>
      <dgm:spPr/>
    </dgm:pt>
    <dgm:pt modelId="{1DCACB16-9DD2-D044-AAAC-1AC3EE1F7DBF}" type="pres">
      <dgm:prSet presAssocID="{7F7F7B50-69D3-F64C-9E06-C7A8C382B48F}" presName="circleB" presStyleLbl="node1" presStyleIdx="1" presStyleCnt="5"/>
      <dgm:spPr>
        <a:solidFill>
          <a:srgbClr val="00FF41"/>
        </a:solidFill>
      </dgm:spPr>
    </dgm:pt>
    <dgm:pt modelId="{71008919-5DAA-1747-830E-6D516EB0D0B8}" type="pres">
      <dgm:prSet presAssocID="{7F7F7B50-69D3-F64C-9E06-C7A8C382B48F}" presName="spaceB" presStyleCnt="0"/>
      <dgm:spPr/>
    </dgm:pt>
    <dgm:pt modelId="{89AB6A58-181D-FF46-A91B-1114105ABBBE}" type="pres">
      <dgm:prSet presAssocID="{699DB158-BF6E-A84D-94B6-256EA597D799}" presName="space" presStyleCnt="0"/>
      <dgm:spPr/>
    </dgm:pt>
    <dgm:pt modelId="{1C04F3D7-5882-7040-BCA5-304449085DEC}" type="pres">
      <dgm:prSet presAssocID="{01FB6FB8-9895-6C44-BCB7-59DF6B6BA4A7}" presName="compositeA" presStyleCnt="0"/>
      <dgm:spPr/>
    </dgm:pt>
    <dgm:pt modelId="{F2AACE0B-4206-114B-9B13-ECB7CBC20AC1}" type="pres">
      <dgm:prSet presAssocID="{01FB6FB8-9895-6C44-BCB7-59DF6B6BA4A7}" presName="textA" presStyleLbl="revTx" presStyleIdx="2" presStyleCnt="5">
        <dgm:presLayoutVars>
          <dgm:bulletEnabled val="1"/>
        </dgm:presLayoutVars>
      </dgm:prSet>
      <dgm:spPr/>
    </dgm:pt>
    <dgm:pt modelId="{40013637-1552-984C-A6FE-386584A94A0B}" type="pres">
      <dgm:prSet presAssocID="{01FB6FB8-9895-6C44-BCB7-59DF6B6BA4A7}" presName="circleA" presStyleLbl="node1" presStyleIdx="2" presStyleCnt="5"/>
      <dgm:spPr/>
    </dgm:pt>
    <dgm:pt modelId="{2E9BEEC3-49B0-1A40-A649-06059685F480}" type="pres">
      <dgm:prSet presAssocID="{01FB6FB8-9895-6C44-BCB7-59DF6B6BA4A7}" presName="spaceA" presStyleCnt="0"/>
      <dgm:spPr/>
    </dgm:pt>
    <dgm:pt modelId="{08821909-B2E2-8F41-897A-ECB5C010AF3F}" type="pres">
      <dgm:prSet presAssocID="{48956169-E4B9-434E-917B-3A4001B231AD}" presName="space" presStyleCnt="0"/>
      <dgm:spPr/>
    </dgm:pt>
    <dgm:pt modelId="{06528BD7-CE90-6047-9BBE-F3760045F607}" type="pres">
      <dgm:prSet presAssocID="{23C6FE70-26E2-A84C-8E8F-D8E4876C2EAC}" presName="compositeB" presStyleCnt="0"/>
      <dgm:spPr/>
    </dgm:pt>
    <dgm:pt modelId="{05EA31B5-EBAD-6A4A-B9D0-7CEF514B2743}" type="pres">
      <dgm:prSet presAssocID="{23C6FE70-26E2-A84C-8E8F-D8E4876C2EAC}" presName="textB" presStyleLbl="revTx" presStyleIdx="3" presStyleCnt="5">
        <dgm:presLayoutVars>
          <dgm:bulletEnabled val="1"/>
        </dgm:presLayoutVars>
      </dgm:prSet>
      <dgm:spPr/>
    </dgm:pt>
    <dgm:pt modelId="{27DAD5DD-73CB-9646-8F76-6ADE1DEF9E67}" type="pres">
      <dgm:prSet presAssocID="{23C6FE70-26E2-A84C-8E8F-D8E4876C2EAC}" presName="circleB" presStyleLbl="node1" presStyleIdx="3" presStyleCnt="5"/>
      <dgm:spPr/>
    </dgm:pt>
    <dgm:pt modelId="{20052FE2-680A-4F4D-AF6D-AB7E86FAE89E}" type="pres">
      <dgm:prSet presAssocID="{23C6FE70-26E2-A84C-8E8F-D8E4876C2EAC}" presName="spaceB" presStyleCnt="0"/>
      <dgm:spPr/>
    </dgm:pt>
    <dgm:pt modelId="{8892CAC2-F81B-1941-94BA-47827B4CC1C8}" type="pres">
      <dgm:prSet presAssocID="{FB874BDF-7EF2-5840-8521-D15D230A4B35}" presName="space" presStyleCnt="0"/>
      <dgm:spPr/>
    </dgm:pt>
    <dgm:pt modelId="{354C2C4F-69CD-734A-8675-D67F5AACA96B}" type="pres">
      <dgm:prSet presAssocID="{12A7B3B7-443F-5842-BE33-211E53846ACB}" presName="compositeA" presStyleCnt="0"/>
      <dgm:spPr/>
    </dgm:pt>
    <dgm:pt modelId="{70A688C2-9AD4-6F4A-881E-0764D8CEB129}" type="pres">
      <dgm:prSet presAssocID="{12A7B3B7-443F-5842-BE33-211E53846ACB}" presName="textA" presStyleLbl="revTx" presStyleIdx="4" presStyleCnt="5" custLinFactNeighborX="-7507" custLinFactNeighborY="541">
        <dgm:presLayoutVars>
          <dgm:bulletEnabled val="1"/>
        </dgm:presLayoutVars>
      </dgm:prSet>
      <dgm:spPr/>
    </dgm:pt>
    <dgm:pt modelId="{4177B66B-0FC6-8248-BC4B-B836D954A6AA}" type="pres">
      <dgm:prSet presAssocID="{12A7B3B7-443F-5842-BE33-211E53846ACB}" presName="circleA" presStyleLbl="node1" presStyleIdx="4" presStyleCnt="5"/>
      <dgm:spPr/>
    </dgm:pt>
    <dgm:pt modelId="{C4700D55-5010-A940-9D90-DD0916B4AE8E}" type="pres">
      <dgm:prSet presAssocID="{12A7B3B7-443F-5842-BE33-211E53846ACB}" presName="spaceA" presStyleCnt="0"/>
      <dgm:spPr/>
    </dgm:pt>
  </dgm:ptLst>
  <dgm:cxnLst>
    <dgm:cxn modelId="{A9799E04-4A7C-DB47-991E-8B9C925CE318}" type="presOf" srcId="{7F7F7B50-69D3-F64C-9E06-C7A8C382B48F}" destId="{B66591C4-66B4-6E4D-B7CA-B9E6B1AEC8D2}" srcOrd="0" destOrd="0" presId="urn:microsoft.com/office/officeart/2005/8/layout/hProcess11"/>
    <dgm:cxn modelId="{61CA240A-6DC0-584D-AAA9-87CFFB6F81F0}" type="presOf" srcId="{CC1FDEC9-D0BB-2643-BB72-D5A452DBE282}" destId="{30015F23-A0F1-EA44-8F4F-1F9E1B8CE94F}" srcOrd="0" destOrd="0" presId="urn:microsoft.com/office/officeart/2005/8/layout/hProcess11"/>
    <dgm:cxn modelId="{98D14E0A-5E5C-3740-9FFD-44A0665A25D9}" srcId="{CC1FDEC9-D0BB-2643-BB72-D5A452DBE282}" destId="{12A7B3B7-443F-5842-BE33-211E53846ACB}" srcOrd="4" destOrd="0" parTransId="{588C87C7-DF77-5E48-946B-4D376A68E00B}" sibTransId="{1E2A8C99-8E86-5F4C-9DE3-F5350CB7593C}"/>
    <dgm:cxn modelId="{C4E7DC21-5BEA-8D42-A2FC-5E0F292DE28F}" type="presOf" srcId="{12A7B3B7-443F-5842-BE33-211E53846ACB}" destId="{70A688C2-9AD4-6F4A-881E-0764D8CEB129}" srcOrd="0" destOrd="0" presId="urn:microsoft.com/office/officeart/2005/8/layout/hProcess11"/>
    <dgm:cxn modelId="{4637DD2A-E7CE-9347-8C0E-0ACCD63A2303}" type="presOf" srcId="{23C6FE70-26E2-A84C-8E8F-D8E4876C2EAC}" destId="{05EA31B5-EBAD-6A4A-B9D0-7CEF514B2743}" srcOrd="0" destOrd="0" presId="urn:microsoft.com/office/officeart/2005/8/layout/hProcess11"/>
    <dgm:cxn modelId="{F898AE46-C788-D94C-B5A4-7FED6D4517FE}" type="presOf" srcId="{01FB6FB8-9895-6C44-BCB7-59DF6B6BA4A7}" destId="{F2AACE0B-4206-114B-9B13-ECB7CBC20AC1}" srcOrd="0" destOrd="0" presId="urn:microsoft.com/office/officeart/2005/8/layout/hProcess11"/>
    <dgm:cxn modelId="{7C7D2787-1D1B-C04A-B469-9E2AF543B878}" srcId="{CC1FDEC9-D0BB-2643-BB72-D5A452DBE282}" destId="{D74F64CB-6549-8745-9200-E4415A1BFDEB}" srcOrd="0" destOrd="0" parTransId="{33CF9539-332C-3344-98EA-02DCE6458CC7}" sibTransId="{6FB6A8A8-F89F-514A-979E-73FD21394428}"/>
    <dgm:cxn modelId="{D664BAA9-7A08-374D-839E-D20AFFD622A9}" srcId="{CC1FDEC9-D0BB-2643-BB72-D5A452DBE282}" destId="{7F7F7B50-69D3-F64C-9E06-C7A8C382B48F}" srcOrd="1" destOrd="0" parTransId="{FEFF77C6-B349-9A4D-B7C5-0B776024F395}" sibTransId="{699DB158-BF6E-A84D-94B6-256EA597D799}"/>
    <dgm:cxn modelId="{E299B3AA-BB83-E94B-8DA3-684AB9E75113}" srcId="{CC1FDEC9-D0BB-2643-BB72-D5A452DBE282}" destId="{01FB6FB8-9895-6C44-BCB7-59DF6B6BA4A7}" srcOrd="2" destOrd="0" parTransId="{2B08FF4A-B2DC-4245-A3FF-5BFB4DEF1486}" sibTransId="{48956169-E4B9-434E-917B-3A4001B231AD}"/>
    <dgm:cxn modelId="{B43BC8E0-0F88-B647-91C1-1EB1B1BF39D8}" type="presOf" srcId="{D74F64CB-6549-8745-9200-E4415A1BFDEB}" destId="{BC79063D-827C-FE4F-949F-12AF1ABFA974}" srcOrd="0" destOrd="0" presId="urn:microsoft.com/office/officeart/2005/8/layout/hProcess11"/>
    <dgm:cxn modelId="{F049E3EC-3C23-E04C-87C3-037398AC1C37}" srcId="{CC1FDEC9-D0BB-2643-BB72-D5A452DBE282}" destId="{23C6FE70-26E2-A84C-8E8F-D8E4876C2EAC}" srcOrd="3" destOrd="0" parTransId="{9F00ABFC-C2D3-0542-9200-0E30ACDBB8FE}" sibTransId="{FB874BDF-7EF2-5840-8521-D15D230A4B35}"/>
    <dgm:cxn modelId="{D5584B52-D75D-F14A-8457-4D4B86571339}" type="presParOf" srcId="{30015F23-A0F1-EA44-8F4F-1F9E1B8CE94F}" destId="{FFDF84FA-E72C-CD4F-9DA8-028B8035FF12}" srcOrd="0" destOrd="0" presId="urn:microsoft.com/office/officeart/2005/8/layout/hProcess11"/>
    <dgm:cxn modelId="{8E497BCD-8FC6-A34A-AF51-7B0BF8563C1B}" type="presParOf" srcId="{30015F23-A0F1-EA44-8F4F-1F9E1B8CE94F}" destId="{7750B90C-2B27-BE4A-A66A-183A611D2337}" srcOrd="1" destOrd="0" presId="urn:microsoft.com/office/officeart/2005/8/layout/hProcess11"/>
    <dgm:cxn modelId="{762FB4F2-BCF5-AD41-89DA-C423C3510C53}" type="presParOf" srcId="{7750B90C-2B27-BE4A-A66A-183A611D2337}" destId="{CEF60810-6F16-034B-9A16-DED2F9EA4EAE}" srcOrd="0" destOrd="0" presId="urn:microsoft.com/office/officeart/2005/8/layout/hProcess11"/>
    <dgm:cxn modelId="{D07D2BB2-C3AA-2B4E-AD8F-10822B93B73E}" type="presParOf" srcId="{CEF60810-6F16-034B-9A16-DED2F9EA4EAE}" destId="{BC79063D-827C-FE4F-949F-12AF1ABFA974}" srcOrd="0" destOrd="0" presId="urn:microsoft.com/office/officeart/2005/8/layout/hProcess11"/>
    <dgm:cxn modelId="{4EF6623C-81A1-FA44-980E-C3F59A1C4F17}" type="presParOf" srcId="{CEF60810-6F16-034B-9A16-DED2F9EA4EAE}" destId="{21F29E4A-10A4-B74E-A7FC-6C98D4339F68}" srcOrd="1" destOrd="0" presId="urn:microsoft.com/office/officeart/2005/8/layout/hProcess11"/>
    <dgm:cxn modelId="{8A2E90B2-6A70-6A4C-95AA-91AE555F56A8}" type="presParOf" srcId="{CEF60810-6F16-034B-9A16-DED2F9EA4EAE}" destId="{2AA7E5EB-CB19-3D47-BCD5-1E57C28B3F8A}" srcOrd="2" destOrd="0" presId="urn:microsoft.com/office/officeart/2005/8/layout/hProcess11"/>
    <dgm:cxn modelId="{54CE0B65-61F6-014D-8864-59C79BCF21D2}" type="presParOf" srcId="{7750B90C-2B27-BE4A-A66A-183A611D2337}" destId="{27AB1EB3-0496-4F4C-82C5-7A7F181A7128}" srcOrd="1" destOrd="0" presId="urn:microsoft.com/office/officeart/2005/8/layout/hProcess11"/>
    <dgm:cxn modelId="{A2C066AC-ECC6-4C40-941F-21B5BF7E3830}" type="presParOf" srcId="{7750B90C-2B27-BE4A-A66A-183A611D2337}" destId="{DD09B85D-36FF-B649-9050-7571E67E066C}" srcOrd="2" destOrd="0" presId="urn:microsoft.com/office/officeart/2005/8/layout/hProcess11"/>
    <dgm:cxn modelId="{FD424883-F727-6D48-BFAF-D53EBE286335}" type="presParOf" srcId="{DD09B85D-36FF-B649-9050-7571E67E066C}" destId="{B66591C4-66B4-6E4D-B7CA-B9E6B1AEC8D2}" srcOrd="0" destOrd="0" presId="urn:microsoft.com/office/officeart/2005/8/layout/hProcess11"/>
    <dgm:cxn modelId="{C6232D68-87A2-7D42-857F-420CAC454042}" type="presParOf" srcId="{DD09B85D-36FF-B649-9050-7571E67E066C}" destId="{1DCACB16-9DD2-D044-AAAC-1AC3EE1F7DBF}" srcOrd="1" destOrd="0" presId="urn:microsoft.com/office/officeart/2005/8/layout/hProcess11"/>
    <dgm:cxn modelId="{27DBE459-68A9-9347-94DA-94BCD64D3603}" type="presParOf" srcId="{DD09B85D-36FF-B649-9050-7571E67E066C}" destId="{71008919-5DAA-1747-830E-6D516EB0D0B8}" srcOrd="2" destOrd="0" presId="urn:microsoft.com/office/officeart/2005/8/layout/hProcess11"/>
    <dgm:cxn modelId="{B6B66C0B-E2B2-394B-BE9A-75FC8054654C}" type="presParOf" srcId="{7750B90C-2B27-BE4A-A66A-183A611D2337}" destId="{89AB6A58-181D-FF46-A91B-1114105ABBBE}" srcOrd="3" destOrd="0" presId="urn:microsoft.com/office/officeart/2005/8/layout/hProcess11"/>
    <dgm:cxn modelId="{F1CB0337-0D49-C64A-BF74-F610E63CC455}" type="presParOf" srcId="{7750B90C-2B27-BE4A-A66A-183A611D2337}" destId="{1C04F3D7-5882-7040-BCA5-304449085DEC}" srcOrd="4" destOrd="0" presId="urn:microsoft.com/office/officeart/2005/8/layout/hProcess11"/>
    <dgm:cxn modelId="{CC7E46D7-45C5-1147-BF59-BD07B8EA9837}" type="presParOf" srcId="{1C04F3D7-5882-7040-BCA5-304449085DEC}" destId="{F2AACE0B-4206-114B-9B13-ECB7CBC20AC1}" srcOrd="0" destOrd="0" presId="urn:microsoft.com/office/officeart/2005/8/layout/hProcess11"/>
    <dgm:cxn modelId="{A25E3497-E9D1-384E-93B5-812FC6530ED0}" type="presParOf" srcId="{1C04F3D7-5882-7040-BCA5-304449085DEC}" destId="{40013637-1552-984C-A6FE-386584A94A0B}" srcOrd="1" destOrd="0" presId="urn:microsoft.com/office/officeart/2005/8/layout/hProcess11"/>
    <dgm:cxn modelId="{BE403049-3B15-5A42-B555-2E6F0917DC61}" type="presParOf" srcId="{1C04F3D7-5882-7040-BCA5-304449085DEC}" destId="{2E9BEEC3-49B0-1A40-A649-06059685F480}" srcOrd="2" destOrd="0" presId="urn:microsoft.com/office/officeart/2005/8/layout/hProcess11"/>
    <dgm:cxn modelId="{9026FB0B-43AF-D349-B987-6AA423C73327}" type="presParOf" srcId="{7750B90C-2B27-BE4A-A66A-183A611D2337}" destId="{08821909-B2E2-8F41-897A-ECB5C010AF3F}" srcOrd="5" destOrd="0" presId="urn:microsoft.com/office/officeart/2005/8/layout/hProcess11"/>
    <dgm:cxn modelId="{9FA56AE6-4C44-2141-9B8A-C962184BF974}" type="presParOf" srcId="{7750B90C-2B27-BE4A-A66A-183A611D2337}" destId="{06528BD7-CE90-6047-9BBE-F3760045F607}" srcOrd="6" destOrd="0" presId="urn:microsoft.com/office/officeart/2005/8/layout/hProcess11"/>
    <dgm:cxn modelId="{88A9F2D1-DE86-B74B-AB75-EF66551D50BC}" type="presParOf" srcId="{06528BD7-CE90-6047-9BBE-F3760045F607}" destId="{05EA31B5-EBAD-6A4A-B9D0-7CEF514B2743}" srcOrd="0" destOrd="0" presId="urn:microsoft.com/office/officeart/2005/8/layout/hProcess11"/>
    <dgm:cxn modelId="{04161CDA-5FE9-BF43-8273-6DBE70243D23}" type="presParOf" srcId="{06528BD7-CE90-6047-9BBE-F3760045F607}" destId="{27DAD5DD-73CB-9646-8F76-6ADE1DEF9E67}" srcOrd="1" destOrd="0" presId="urn:microsoft.com/office/officeart/2005/8/layout/hProcess11"/>
    <dgm:cxn modelId="{2F09C8F8-B105-D948-A0CF-87A7436EB160}" type="presParOf" srcId="{06528BD7-CE90-6047-9BBE-F3760045F607}" destId="{20052FE2-680A-4F4D-AF6D-AB7E86FAE89E}" srcOrd="2" destOrd="0" presId="urn:microsoft.com/office/officeart/2005/8/layout/hProcess11"/>
    <dgm:cxn modelId="{079134E3-3F5E-824E-B8AF-46CBBED56BCD}" type="presParOf" srcId="{7750B90C-2B27-BE4A-A66A-183A611D2337}" destId="{8892CAC2-F81B-1941-94BA-47827B4CC1C8}" srcOrd="7" destOrd="0" presId="urn:microsoft.com/office/officeart/2005/8/layout/hProcess11"/>
    <dgm:cxn modelId="{347EC2B2-7ED0-394A-A13A-DABA3A1BB35F}" type="presParOf" srcId="{7750B90C-2B27-BE4A-A66A-183A611D2337}" destId="{354C2C4F-69CD-734A-8675-D67F5AACA96B}" srcOrd="8" destOrd="0" presId="urn:microsoft.com/office/officeart/2005/8/layout/hProcess11"/>
    <dgm:cxn modelId="{1AF766E8-FAAD-944F-B6AF-1628B55F383B}" type="presParOf" srcId="{354C2C4F-69CD-734A-8675-D67F5AACA96B}" destId="{70A688C2-9AD4-6F4A-881E-0764D8CEB129}" srcOrd="0" destOrd="0" presId="urn:microsoft.com/office/officeart/2005/8/layout/hProcess11"/>
    <dgm:cxn modelId="{30708F93-4C0B-024F-9258-833D0C24FA71}" type="presParOf" srcId="{354C2C4F-69CD-734A-8675-D67F5AACA96B}" destId="{4177B66B-0FC6-8248-BC4B-B836D954A6AA}" srcOrd="1" destOrd="0" presId="urn:microsoft.com/office/officeart/2005/8/layout/hProcess11"/>
    <dgm:cxn modelId="{EF26584B-53D0-A446-87ED-F4C10A3A7F89}" type="presParOf" srcId="{354C2C4F-69CD-734A-8675-D67F5AACA96B}" destId="{C4700D55-5010-A940-9D90-DD0916B4AE8E}"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CC1FDEC9-D0BB-2643-BB72-D5A452DBE282}" type="doc">
      <dgm:prSet loTypeId="urn:microsoft.com/office/officeart/2005/8/layout/hProcess11" loCatId="" qsTypeId="urn:microsoft.com/office/officeart/2005/8/quickstyle/simple1" qsCatId="simple" csTypeId="urn:microsoft.com/office/officeart/2005/8/colors/accent0_3" csCatId="mainScheme" phldr="1"/>
      <dgm:spPr/>
    </dgm:pt>
    <dgm:pt modelId="{D74F64CB-6549-8745-9200-E4415A1BFDEB}">
      <dgm:prSet phldrT="[Text]"/>
      <dgm:spPr/>
      <dgm:t>
        <a:bodyPr/>
        <a:lstStyle/>
        <a:p>
          <a:r>
            <a:rPr lang="en-US" dirty="0"/>
            <a:t>Surveillance </a:t>
          </a:r>
        </a:p>
      </dgm:t>
    </dgm:pt>
    <dgm:pt modelId="{33CF9539-332C-3344-98EA-02DCE6458CC7}" type="parTrans" cxnId="{7C7D2787-1D1B-C04A-B469-9E2AF543B878}">
      <dgm:prSet/>
      <dgm:spPr/>
      <dgm:t>
        <a:bodyPr/>
        <a:lstStyle/>
        <a:p>
          <a:endParaRPr lang="en-US"/>
        </a:p>
      </dgm:t>
    </dgm:pt>
    <dgm:pt modelId="{6FB6A8A8-F89F-514A-979E-73FD21394428}" type="sibTrans" cxnId="{7C7D2787-1D1B-C04A-B469-9E2AF543B878}">
      <dgm:prSet/>
      <dgm:spPr/>
      <dgm:t>
        <a:bodyPr/>
        <a:lstStyle/>
        <a:p>
          <a:endParaRPr lang="en-US"/>
        </a:p>
      </dgm:t>
    </dgm:pt>
    <dgm:pt modelId="{12A7B3B7-443F-5842-BE33-211E53846ACB}">
      <dgm:prSet phldrT="[Text]"/>
      <dgm:spPr/>
      <dgm:t>
        <a:bodyPr/>
        <a:lstStyle/>
        <a:p>
          <a:r>
            <a:rPr lang="en-US" dirty="0"/>
            <a:t>Aftermath </a:t>
          </a:r>
        </a:p>
      </dgm:t>
    </dgm:pt>
    <dgm:pt modelId="{588C87C7-DF77-5E48-946B-4D376A68E00B}" type="parTrans" cxnId="{98D14E0A-5E5C-3740-9FFD-44A0665A25D9}">
      <dgm:prSet/>
      <dgm:spPr/>
      <dgm:t>
        <a:bodyPr/>
        <a:lstStyle/>
        <a:p>
          <a:endParaRPr lang="en-US"/>
        </a:p>
      </dgm:t>
    </dgm:pt>
    <dgm:pt modelId="{1E2A8C99-8E86-5F4C-9DE3-F5350CB7593C}" type="sibTrans" cxnId="{98D14E0A-5E5C-3740-9FFD-44A0665A25D9}">
      <dgm:prSet/>
      <dgm:spPr/>
      <dgm:t>
        <a:bodyPr/>
        <a:lstStyle/>
        <a:p>
          <a:endParaRPr lang="en-US"/>
        </a:p>
      </dgm:t>
    </dgm:pt>
    <dgm:pt modelId="{7F7F7B50-69D3-F64C-9E06-C7A8C382B48F}">
      <dgm:prSet/>
      <dgm:spPr/>
      <dgm:t>
        <a:bodyPr/>
        <a:lstStyle/>
        <a:p>
          <a:r>
            <a:rPr lang="en-US" dirty="0">
              <a:solidFill>
                <a:srgbClr val="00FF41"/>
              </a:solidFill>
            </a:rPr>
            <a:t>Signs of Attack</a:t>
          </a:r>
        </a:p>
      </dgm:t>
    </dgm:pt>
    <dgm:pt modelId="{FEFF77C6-B349-9A4D-B7C5-0B776024F395}" type="parTrans" cxnId="{D664BAA9-7A08-374D-839E-D20AFFD622A9}">
      <dgm:prSet/>
      <dgm:spPr/>
      <dgm:t>
        <a:bodyPr/>
        <a:lstStyle/>
        <a:p>
          <a:endParaRPr lang="en-US"/>
        </a:p>
      </dgm:t>
    </dgm:pt>
    <dgm:pt modelId="{699DB158-BF6E-A84D-94B6-256EA597D799}" type="sibTrans" cxnId="{D664BAA9-7A08-374D-839E-D20AFFD622A9}">
      <dgm:prSet/>
      <dgm:spPr/>
      <dgm:t>
        <a:bodyPr/>
        <a:lstStyle/>
        <a:p>
          <a:endParaRPr lang="en-US"/>
        </a:p>
      </dgm:t>
    </dgm:pt>
    <dgm:pt modelId="{01FB6FB8-9895-6C44-BCB7-59DF6B6BA4A7}">
      <dgm:prSet/>
      <dgm:spPr/>
      <dgm:t>
        <a:bodyPr/>
        <a:lstStyle/>
        <a:p>
          <a:r>
            <a:rPr lang="en-US" dirty="0"/>
            <a:t>Mitigation attempts</a:t>
          </a:r>
        </a:p>
      </dgm:t>
    </dgm:pt>
    <dgm:pt modelId="{2B08FF4A-B2DC-4245-A3FF-5BFB4DEF1486}" type="parTrans" cxnId="{E299B3AA-BB83-E94B-8DA3-684AB9E75113}">
      <dgm:prSet/>
      <dgm:spPr/>
      <dgm:t>
        <a:bodyPr/>
        <a:lstStyle/>
        <a:p>
          <a:endParaRPr lang="en-US"/>
        </a:p>
      </dgm:t>
    </dgm:pt>
    <dgm:pt modelId="{48956169-E4B9-434E-917B-3A4001B231AD}" type="sibTrans" cxnId="{E299B3AA-BB83-E94B-8DA3-684AB9E75113}">
      <dgm:prSet/>
      <dgm:spPr/>
      <dgm:t>
        <a:bodyPr/>
        <a:lstStyle/>
        <a:p>
          <a:endParaRPr lang="en-US"/>
        </a:p>
      </dgm:t>
    </dgm:pt>
    <dgm:pt modelId="{23C6FE70-26E2-A84C-8E8F-D8E4876C2EAC}">
      <dgm:prSet/>
      <dgm:spPr/>
      <dgm:t>
        <a:bodyPr/>
        <a:lstStyle/>
        <a:p>
          <a:r>
            <a:rPr lang="en-US" dirty="0"/>
            <a:t>Recovery</a:t>
          </a:r>
        </a:p>
      </dgm:t>
    </dgm:pt>
    <dgm:pt modelId="{9F00ABFC-C2D3-0542-9200-0E30ACDBB8FE}" type="parTrans" cxnId="{F049E3EC-3C23-E04C-87C3-037398AC1C37}">
      <dgm:prSet/>
      <dgm:spPr/>
      <dgm:t>
        <a:bodyPr/>
        <a:lstStyle/>
        <a:p>
          <a:endParaRPr lang="en-US"/>
        </a:p>
      </dgm:t>
    </dgm:pt>
    <dgm:pt modelId="{FB874BDF-7EF2-5840-8521-D15D230A4B35}" type="sibTrans" cxnId="{F049E3EC-3C23-E04C-87C3-037398AC1C37}">
      <dgm:prSet/>
      <dgm:spPr/>
      <dgm:t>
        <a:bodyPr/>
        <a:lstStyle/>
        <a:p>
          <a:endParaRPr lang="en-US"/>
        </a:p>
      </dgm:t>
    </dgm:pt>
    <dgm:pt modelId="{30015F23-A0F1-EA44-8F4F-1F9E1B8CE94F}" type="pres">
      <dgm:prSet presAssocID="{CC1FDEC9-D0BB-2643-BB72-D5A452DBE282}" presName="Name0" presStyleCnt="0">
        <dgm:presLayoutVars>
          <dgm:dir/>
          <dgm:resizeHandles val="exact"/>
        </dgm:presLayoutVars>
      </dgm:prSet>
      <dgm:spPr/>
    </dgm:pt>
    <dgm:pt modelId="{FFDF84FA-E72C-CD4F-9DA8-028B8035FF12}" type="pres">
      <dgm:prSet presAssocID="{CC1FDEC9-D0BB-2643-BB72-D5A452DBE282}" presName="arrow" presStyleLbl="bgShp" presStyleIdx="0" presStyleCnt="1"/>
      <dgm:spPr>
        <a:solidFill>
          <a:schemeClr val="bg2">
            <a:lumMod val="20000"/>
            <a:lumOff val="80000"/>
          </a:schemeClr>
        </a:solidFill>
      </dgm:spPr>
    </dgm:pt>
    <dgm:pt modelId="{7750B90C-2B27-BE4A-A66A-183A611D2337}" type="pres">
      <dgm:prSet presAssocID="{CC1FDEC9-D0BB-2643-BB72-D5A452DBE282}" presName="points" presStyleCnt="0"/>
      <dgm:spPr/>
    </dgm:pt>
    <dgm:pt modelId="{CEF60810-6F16-034B-9A16-DED2F9EA4EAE}" type="pres">
      <dgm:prSet presAssocID="{D74F64CB-6549-8745-9200-E4415A1BFDEB}" presName="compositeA" presStyleCnt="0"/>
      <dgm:spPr/>
    </dgm:pt>
    <dgm:pt modelId="{BC79063D-827C-FE4F-949F-12AF1ABFA974}" type="pres">
      <dgm:prSet presAssocID="{D74F64CB-6549-8745-9200-E4415A1BFDEB}" presName="textA" presStyleLbl="revTx" presStyleIdx="0" presStyleCnt="5">
        <dgm:presLayoutVars>
          <dgm:bulletEnabled val="1"/>
        </dgm:presLayoutVars>
      </dgm:prSet>
      <dgm:spPr/>
    </dgm:pt>
    <dgm:pt modelId="{21F29E4A-10A4-B74E-A7FC-6C98D4339F68}" type="pres">
      <dgm:prSet presAssocID="{D74F64CB-6549-8745-9200-E4415A1BFDEB}" presName="circleA" presStyleLbl="node1" presStyleIdx="0" presStyleCnt="5"/>
      <dgm:spPr/>
    </dgm:pt>
    <dgm:pt modelId="{2AA7E5EB-CB19-3D47-BCD5-1E57C28B3F8A}" type="pres">
      <dgm:prSet presAssocID="{D74F64CB-6549-8745-9200-E4415A1BFDEB}" presName="spaceA" presStyleCnt="0"/>
      <dgm:spPr/>
    </dgm:pt>
    <dgm:pt modelId="{27AB1EB3-0496-4F4C-82C5-7A7F181A7128}" type="pres">
      <dgm:prSet presAssocID="{6FB6A8A8-F89F-514A-979E-73FD21394428}" presName="space" presStyleCnt="0"/>
      <dgm:spPr/>
    </dgm:pt>
    <dgm:pt modelId="{DD09B85D-36FF-B649-9050-7571E67E066C}" type="pres">
      <dgm:prSet presAssocID="{7F7F7B50-69D3-F64C-9E06-C7A8C382B48F}" presName="compositeB" presStyleCnt="0"/>
      <dgm:spPr/>
    </dgm:pt>
    <dgm:pt modelId="{B66591C4-66B4-6E4D-B7CA-B9E6B1AEC8D2}" type="pres">
      <dgm:prSet presAssocID="{7F7F7B50-69D3-F64C-9E06-C7A8C382B48F}" presName="textB" presStyleLbl="revTx" presStyleIdx="1" presStyleCnt="5">
        <dgm:presLayoutVars>
          <dgm:bulletEnabled val="1"/>
        </dgm:presLayoutVars>
      </dgm:prSet>
      <dgm:spPr/>
    </dgm:pt>
    <dgm:pt modelId="{1DCACB16-9DD2-D044-AAAC-1AC3EE1F7DBF}" type="pres">
      <dgm:prSet presAssocID="{7F7F7B50-69D3-F64C-9E06-C7A8C382B48F}" presName="circleB" presStyleLbl="node1" presStyleIdx="1" presStyleCnt="5"/>
      <dgm:spPr>
        <a:solidFill>
          <a:schemeClr val="bg2"/>
        </a:solidFill>
      </dgm:spPr>
    </dgm:pt>
    <dgm:pt modelId="{71008919-5DAA-1747-830E-6D516EB0D0B8}" type="pres">
      <dgm:prSet presAssocID="{7F7F7B50-69D3-F64C-9E06-C7A8C382B48F}" presName="spaceB" presStyleCnt="0"/>
      <dgm:spPr/>
    </dgm:pt>
    <dgm:pt modelId="{89AB6A58-181D-FF46-A91B-1114105ABBBE}" type="pres">
      <dgm:prSet presAssocID="{699DB158-BF6E-A84D-94B6-256EA597D799}" presName="space" presStyleCnt="0"/>
      <dgm:spPr/>
    </dgm:pt>
    <dgm:pt modelId="{1C04F3D7-5882-7040-BCA5-304449085DEC}" type="pres">
      <dgm:prSet presAssocID="{01FB6FB8-9895-6C44-BCB7-59DF6B6BA4A7}" presName="compositeA" presStyleCnt="0"/>
      <dgm:spPr/>
    </dgm:pt>
    <dgm:pt modelId="{F2AACE0B-4206-114B-9B13-ECB7CBC20AC1}" type="pres">
      <dgm:prSet presAssocID="{01FB6FB8-9895-6C44-BCB7-59DF6B6BA4A7}" presName="textA" presStyleLbl="revTx" presStyleIdx="2" presStyleCnt="5">
        <dgm:presLayoutVars>
          <dgm:bulletEnabled val="1"/>
        </dgm:presLayoutVars>
      </dgm:prSet>
      <dgm:spPr/>
    </dgm:pt>
    <dgm:pt modelId="{40013637-1552-984C-A6FE-386584A94A0B}" type="pres">
      <dgm:prSet presAssocID="{01FB6FB8-9895-6C44-BCB7-59DF6B6BA4A7}" presName="circleA" presStyleLbl="node1" presStyleIdx="2" presStyleCnt="5"/>
      <dgm:spPr/>
    </dgm:pt>
    <dgm:pt modelId="{2E9BEEC3-49B0-1A40-A649-06059685F480}" type="pres">
      <dgm:prSet presAssocID="{01FB6FB8-9895-6C44-BCB7-59DF6B6BA4A7}" presName="spaceA" presStyleCnt="0"/>
      <dgm:spPr/>
    </dgm:pt>
    <dgm:pt modelId="{08821909-B2E2-8F41-897A-ECB5C010AF3F}" type="pres">
      <dgm:prSet presAssocID="{48956169-E4B9-434E-917B-3A4001B231AD}" presName="space" presStyleCnt="0"/>
      <dgm:spPr/>
    </dgm:pt>
    <dgm:pt modelId="{68967B7E-106E-CE43-A783-7D7BD1BACDB4}" type="pres">
      <dgm:prSet presAssocID="{23C6FE70-26E2-A84C-8E8F-D8E4876C2EAC}" presName="compositeB" presStyleCnt="0"/>
      <dgm:spPr/>
    </dgm:pt>
    <dgm:pt modelId="{C423CBBA-6E98-C74C-82DA-B89F88ADF240}" type="pres">
      <dgm:prSet presAssocID="{23C6FE70-26E2-A84C-8E8F-D8E4876C2EAC}" presName="textB" presStyleLbl="revTx" presStyleIdx="3" presStyleCnt="5">
        <dgm:presLayoutVars>
          <dgm:bulletEnabled val="1"/>
        </dgm:presLayoutVars>
      </dgm:prSet>
      <dgm:spPr/>
    </dgm:pt>
    <dgm:pt modelId="{FBC218DC-511D-7444-8E6A-A209FEB0D0C0}" type="pres">
      <dgm:prSet presAssocID="{23C6FE70-26E2-A84C-8E8F-D8E4876C2EAC}" presName="circleB" presStyleLbl="node1" presStyleIdx="3" presStyleCnt="5"/>
      <dgm:spPr/>
    </dgm:pt>
    <dgm:pt modelId="{90B5CD8D-2B85-8641-8B9E-E1CE051D929E}" type="pres">
      <dgm:prSet presAssocID="{23C6FE70-26E2-A84C-8E8F-D8E4876C2EAC}" presName="spaceB" presStyleCnt="0"/>
      <dgm:spPr/>
    </dgm:pt>
    <dgm:pt modelId="{8892CAC2-F81B-1941-94BA-47827B4CC1C8}" type="pres">
      <dgm:prSet presAssocID="{FB874BDF-7EF2-5840-8521-D15D230A4B35}" presName="space" presStyleCnt="0"/>
      <dgm:spPr/>
    </dgm:pt>
    <dgm:pt modelId="{2352C583-61F9-0545-943D-0C60A9BDFA13}" type="pres">
      <dgm:prSet presAssocID="{12A7B3B7-443F-5842-BE33-211E53846ACB}" presName="compositeA" presStyleCnt="0"/>
      <dgm:spPr/>
    </dgm:pt>
    <dgm:pt modelId="{3ED7C27D-C4C3-F24E-A5FA-538B2E32EF04}" type="pres">
      <dgm:prSet presAssocID="{12A7B3B7-443F-5842-BE33-211E53846ACB}" presName="textA" presStyleLbl="revTx" presStyleIdx="4" presStyleCnt="5" custLinFactNeighborX="-5004">
        <dgm:presLayoutVars>
          <dgm:bulletEnabled val="1"/>
        </dgm:presLayoutVars>
      </dgm:prSet>
      <dgm:spPr/>
    </dgm:pt>
    <dgm:pt modelId="{3E88F5A7-BC57-7B4C-95BA-07BDD7809742}" type="pres">
      <dgm:prSet presAssocID="{12A7B3B7-443F-5842-BE33-211E53846ACB}" presName="circleA" presStyleLbl="node1" presStyleIdx="4" presStyleCnt="5"/>
      <dgm:spPr/>
    </dgm:pt>
    <dgm:pt modelId="{38F7154A-AC41-6C48-9818-8FE3E4C8BBFF}" type="pres">
      <dgm:prSet presAssocID="{12A7B3B7-443F-5842-BE33-211E53846ACB}" presName="spaceA" presStyleCnt="0"/>
      <dgm:spPr/>
    </dgm:pt>
  </dgm:ptLst>
  <dgm:cxnLst>
    <dgm:cxn modelId="{A9799E04-4A7C-DB47-991E-8B9C925CE318}" type="presOf" srcId="{7F7F7B50-69D3-F64C-9E06-C7A8C382B48F}" destId="{B66591C4-66B4-6E4D-B7CA-B9E6B1AEC8D2}" srcOrd="0" destOrd="0" presId="urn:microsoft.com/office/officeart/2005/8/layout/hProcess11"/>
    <dgm:cxn modelId="{61CA240A-6DC0-584D-AAA9-87CFFB6F81F0}" type="presOf" srcId="{CC1FDEC9-D0BB-2643-BB72-D5A452DBE282}" destId="{30015F23-A0F1-EA44-8F4F-1F9E1B8CE94F}" srcOrd="0" destOrd="0" presId="urn:microsoft.com/office/officeart/2005/8/layout/hProcess11"/>
    <dgm:cxn modelId="{98D14E0A-5E5C-3740-9FFD-44A0665A25D9}" srcId="{CC1FDEC9-D0BB-2643-BB72-D5A452DBE282}" destId="{12A7B3B7-443F-5842-BE33-211E53846ACB}" srcOrd="4" destOrd="0" parTransId="{588C87C7-DF77-5E48-946B-4D376A68E00B}" sibTransId="{1E2A8C99-8E86-5F4C-9DE3-F5350CB7593C}"/>
    <dgm:cxn modelId="{F898AE46-C788-D94C-B5A4-7FED6D4517FE}" type="presOf" srcId="{01FB6FB8-9895-6C44-BCB7-59DF6B6BA4A7}" destId="{F2AACE0B-4206-114B-9B13-ECB7CBC20AC1}" srcOrd="0" destOrd="0" presId="urn:microsoft.com/office/officeart/2005/8/layout/hProcess11"/>
    <dgm:cxn modelId="{43E21159-BBB3-D447-9129-562ECF445B71}" type="presOf" srcId="{23C6FE70-26E2-A84C-8E8F-D8E4876C2EAC}" destId="{C423CBBA-6E98-C74C-82DA-B89F88ADF240}" srcOrd="0" destOrd="0" presId="urn:microsoft.com/office/officeart/2005/8/layout/hProcess11"/>
    <dgm:cxn modelId="{7C7D2787-1D1B-C04A-B469-9E2AF543B878}" srcId="{CC1FDEC9-D0BB-2643-BB72-D5A452DBE282}" destId="{D74F64CB-6549-8745-9200-E4415A1BFDEB}" srcOrd="0" destOrd="0" parTransId="{33CF9539-332C-3344-98EA-02DCE6458CC7}" sibTransId="{6FB6A8A8-F89F-514A-979E-73FD21394428}"/>
    <dgm:cxn modelId="{EB1AE09A-EBED-3D46-9CFC-96834E3B288F}" type="presOf" srcId="{12A7B3B7-443F-5842-BE33-211E53846ACB}" destId="{3ED7C27D-C4C3-F24E-A5FA-538B2E32EF04}" srcOrd="0" destOrd="0" presId="urn:microsoft.com/office/officeart/2005/8/layout/hProcess11"/>
    <dgm:cxn modelId="{D664BAA9-7A08-374D-839E-D20AFFD622A9}" srcId="{CC1FDEC9-D0BB-2643-BB72-D5A452DBE282}" destId="{7F7F7B50-69D3-F64C-9E06-C7A8C382B48F}" srcOrd="1" destOrd="0" parTransId="{FEFF77C6-B349-9A4D-B7C5-0B776024F395}" sibTransId="{699DB158-BF6E-A84D-94B6-256EA597D799}"/>
    <dgm:cxn modelId="{E299B3AA-BB83-E94B-8DA3-684AB9E75113}" srcId="{CC1FDEC9-D0BB-2643-BB72-D5A452DBE282}" destId="{01FB6FB8-9895-6C44-BCB7-59DF6B6BA4A7}" srcOrd="2" destOrd="0" parTransId="{2B08FF4A-B2DC-4245-A3FF-5BFB4DEF1486}" sibTransId="{48956169-E4B9-434E-917B-3A4001B231AD}"/>
    <dgm:cxn modelId="{B43BC8E0-0F88-B647-91C1-1EB1B1BF39D8}" type="presOf" srcId="{D74F64CB-6549-8745-9200-E4415A1BFDEB}" destId="{BC79063D-827C-FE4F-949F-12AF1ABFA974}" srcOrd="0" destOrd="0" presId="urn:microsoft.com/office/officeart/2005/8/layout/hProcess11"/>
    <dgm:cxn modelId="{F049E3EC-3C23-E04C-87C3-037398AC1C37}" srcId="{CC1FDEC9-D0BB-2643-BB72-D5A452DBE282}" destId="{23C6FE70-26E2-A84C-8E8F-D8E4876C2EAC}" srcOrd="3" destOrd="0" parTransId="{9F00ABFC-C2D3-0542-9200-0E30ACDBB8FE}" sibTransId="{FB874BDF-7EF2-5840-8521-D15D230A4B35}"/>
    <dgm:cxn modelId="{D5584B52-D75D-F14A-8457-4D4B86571339}" type="presParOf" srcId="{30015F23-A0F1-EA44-8F4F-1F9E1B8CE94F}" destId="{FFDF84FA-E72C-CD4F-9DA8-028B8035FF12}" srcOrd="0" destOrd="0" presId="urn:microsoft.com/office/officeart/2005/8/layout/hProcess11"/>
    <dgm:cxn modelId="{8E497BCD-8FC6-A34A-AF51-7B0BF8563C1B}" type="presParOf" srcId="{30015F23-A0F1-EA44-8F4F-1F9E1B8CE94F}" destId="{7750B90C-2B27-BE4A-A66A-183A611D2337}" srcOrd="1" destOrd="0" presId="urn:microsoft.com/office/officeart/2005/8/layout/hProcess11"/>
    <dgm:cxn modelId="{762FB4F2-BCF5-AD41-89DA-C423C3510C53}" type="presParOf" srcId="{7750B90C-2B27-BE4A-A66A-183A611D2337}" destId="{CEF60810-6F16-034B-9A16-DED2F9EA4EAE}" srcOrd="0" destOrd="0" presId="urn:microsoft.com/office/officeart/2005/8/layout/hProcess11"/>
    <dgm:cxn modelId="{D07D2BB2-C3AA-2B4E-AD8F-10822B93B73E}" type="presParOf" srcId="{CEF60810-6F16-034B-9A16-DED2F9EA4EAE}" destId="{BC79063D-827C-FE4F-949F-12AF1ABFA974}" srcOrd="0" destOrd="0" presId="urn:microsoft.com/office/officeart/2005/8/layout/hProcess11"/>
    <dgm:cxn modelId="{4EF6623C-81A1-FA44-980E-C3F59A1C4F17}" type="presParOf" srcId="{CEF60810-6F16-034B-9A16-DED2F9EA4EAE}" destId="{21F29E4A-10A4-B74E-A7FC-6C98D4339F68}" srcOrd="1" destOrd="0" presId="urn:microsoft.com/office/officeart/2005/8/layout/hProcess11"/>
    <dgm:cxn modelId="{8A2E90B2-6A70-6A4C-95AA-91AE555F56A8}" type="presParOf" srcId="{CEF60810-6F16-034B-9A16-DED2F9EA4EAE}" destId="{2AA7E5EB-CB19-3D47-BCD5-1E57C28B3F8A}" srcOrd="2" destOrd="0" presId="urn:microsoft.com/office/officeart/2005/8/layout/hProcess11"/>
    <dgm:cxn modelId="{54CE0B65-61F6-014D-8864-59C79BCF21D2}" type="presParOf" srcId="{7750B90C-2B27-BE4A-A66A-183A611D2337}" destId="{27AB1EB3-0496-4F4C-82C5-7A7F181A7128}" srcOrd="1" destOrd="0" presId="urn:microsoft.com/office/officeart/2005/8/layout/hProcess11"/>
    <dgm:cxn modelId="{A2C066AC-ECC6-4C40-941F-21B5BF7E3830}" type="presParOf" srcId="{7750B90C-2B27-BE4A-A66A-183A611D2337}" destId="{DD09B85D-36FF-B649-9050-7571E67E066C}" srcOrd="2" destOrd="0" presId="urn:microsoft.com/office/officeart/2005/8/layout/hProcess11"/>
    <dgm:cxn modelId="{FD424883-F727-6D48-BFAF-D53EBE286335}" type="presParOf" srcId="{DD09B85D-36FF-B649-9050-7571E67E066C}" destId="{B66591C4-66B4-6E4D-B7CA-B9E6B1AEC8D2}" srcOrd="0" destOrd="0" presId="urn:microsoft.com/office/officeart/2005/8/layout/hProcess11"/>
    <dgm:cxn modelId="{C6232D68-87A2-7D42-857F-420CAC454042}" type="presParOf" srcId="{DD09B85D-36FF-B649-9050-7571E67E066C}" destId="{1DCACB16-9DD2-D044-AAAC-1AC3EE1F7DBF}" srcOrd="1" destOrd="0" presId="urn:microsoft.com/office/officeart/2005/8/layout/hProcess11"/>
    <dgm:cxn modelId="{27DBE459-68A9-9347-94DA-94BCD64D3603}" type="presParOf" srcId="{DD09B85D-36FF-B649-9050-7571E67E066C}" destId="{71008919-5DAA-1747-830E-6D516EB0D0B8}" srcOrd="2" destOrd="0" presId="urn:microsoft.com/office/officeart/2005/8/layout/hProcess11"/>
    <dgm:cxn modelId="{B6B66C0B-E2B2-394B-BE9A-75FC8054654C}" type="presParOf" srcId="{7750B90C-2B27-BE4A-A66A-183A611D2337}" destId="{89AB6A58-181D-FF46-A91B-1114105ABBBE}" srcOrd="3" destOrd="0" presId="urn:microsoft.com/office/officeart/2005/8/layout/hProcess11"/>
    <dgm:cxn modelId="{F1CB0337-0D49-C64A-BF74-F610E63CC455}" type="presParOf" srcId="{7750B90C-2B27-BE4A-A66A-183A611D2337}" destId="{1C04F3D7-5882-7040-BCA5-304449085DEC}" srcOrd="4" destOrd="0" presId="urn:microsoft.com/office/officeart/2005/8/layout/hProcess11"/>
    <dgm:cxn modelId="{CC7E46D7-45C5-1147-BF59-BD07B8EA9837}" type="presParOf" srcId="{1C04F3D7-5882-7040-BCA5-304449085DEC}" destId="{F2AACE0B-4206-114B-9B13-ECB7CBC20AC1}" srcOrd="0" destOrd="0" presId="urn:microsoft.com/office/officeart/2005/8/layout/hProcess11"/>
    <dgm:cxn modelId="{A25E3497-E9D1-384E-93B5-812FC6530ED0}" type="presParOf" srcId="{1C04F3D7-5882-7040-BCA5-304449085DEC}" destId="{40013637-1552-984C-A6FE-386584A94A0B}" srcOrd="1" destOrd="0" presId="urn:microsoft.com/office/officeart/2005/8/layout/hProcess11"/>
    <dgm:cxn modelId="{BE403049-3B15-5A42-B555-2E6F0917DC61}" type="presParOf" srcId="{1C04F3D7-5882-7040-BCA5-304449085DEC}" destId="{2E9BEEC3-49B0-1A40-A649-06059685F480}" srcOrd="2" destOrd="0" presId="urn:microsoft.com/office/officeart/2005/8/layout/hProcess11"/>
    <dgm:cxn modelId="{9026FB0B-43AF-D349-B987-6AA423C73327}" type="presParOf" srcId="{7750B90C-2B27-BE4A-A66A-183A611D2337}" destId="{08821909-B2E2-8F41-897A-ECB5C010AF3F}" srcOrd="5" destOrd="0" presId="urn:microsoft.com/office/officeart/2005/8/layout/hProcess11"/>
    <dgm:cxn modelId="{C3A04F51-118F-FC49-99DA-21615DA34C71}" type="presParOf" srcId="{7750B90C-2B27-BE4A-A66A-183A611D2337}" destId="{68967B7E-106E-CE43-A783-7D7BD1BACDB4}" srcOrd="6" destOrd="0" presId="urn:microsoft.com/office/officeart/2005/8/layout/hProcess11"/>
    <dgm:cxn modelId="{77FEF61F-B021-724F-B6B0-B89BFB7D1EDF}" type="presParOf" srcId="{68967B7E-106E-CE43-A783-7D7BD1BACDB4}" destId="{C423CBBA-6E98-C74C-82DA-B89F88ADF240}" srcOrd="0" destOrd="0" presId="urn:microsoft.com/office/officeart/2005/8/layout/hProcess11"/>
    <dgm:cxn modelId="{D75EF3A8-7ADD-6B41-B7A4-202F360154E2}" type="presParOf" srcId="{68967B7E-106E-CE43-A783-7D7BD1BACDB4}" destId="{FBC218DC-511D-7444-8E6A-A209FEB0D0C0}" srcOrd="1" destOrd="0" presId="urn:microsoft.com/office/officeart/2005/8/layout/hProcess11"/>
    <dgm:cxn modelId="{1C7C8647-1D9F-064C-80D8-7558EAB5B8AA}" type="presParOf" srcId="{68967B7E-106E-CE43-A783-7D7BD1BACDB4}" destId="{90B5CD8D-2B85-8641-8B9E-E1CE051D929E}" srcOrd="2" destOrd="0" presId="urn:microsoft.com/office/officeart/2005/8/layout/hProcess11"/>
    <dgm:cxn modelId="{079134E3-3F5E-824E-B8AF-46CBBED56BCD}" type="presParOf" srcId="{7750B90C-2B27-BE4A-A66A-183A611D2337}" destId="{8892CAC2-F81B-1941-94BA-47827B4CC1C8}" srcOrd="7" destOrd="0" presId="urn:microsoft.com/office/officeart/2005/8/layout/hProcess11"/>
    <dgm:cxn modelId="{AA95194E-2287-AF46-AD73-EDF354B34143}" type="presParOf" srcId="{7750B90C-2B27-BE4A-A66A-183A611D2337}" destId="{2352C583-61F9-0545-943D-0C60A9BDFA13}" srcOrd="8" destOrd="0" presId="urn:microsoft.com/office/officeart/2005/8/layout/hProcess11"/>
    <dgm:cxn modelId="{733C354B-18F9-3940-B675-08E6869B6041}" type="presParOf" srcId="{2352C583-61F9-0545-943D-0C60A9BDFA13}" destId="{3ED7C27D-C4C3-F24E-A5FA-538B2E32EF04}" srcOrd="0" destOrd="0" presId="urn:microsoft.com/office/officeart/2005/8/layout/hProcess11"/>
    <dgm:cxn modelId="{8A1F77C1-4515-E946-9ED7-33CD9FD89A28}" type="presParOf" srcId="{2352C583-61F9-0545-943D-0C60A9BDFA13}" destId="{3E88F5A7-BC57-7B4C-95BA-07BDD7809742}" srcOrd="1" destOrd="0" presId="urn:microsoft.com/office/officeart/2005/8/layout/hProcess11"/>
    <dgm:cxn modelId="{C3F4CBCA-AE5A-9A48-8C26-54AE07474E42}" type="presParOf" srcId="{2352C583-61F9-0545-943D-0C60A9BDFA13}" destId="{38F7154A-AC41-6C48-9818-8FE3E4C8BBFF}"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CC1FDEC9-D0BB-2643-BB72-D5A452DBE282}" type="doc">
      <dgm:prSet loTypeId="urn:microsoft.com/office/officeart/2005/8/layout/hProcess11" loCatId="" qsTypeId="urn:microsoft.com/office/officeart/2005/8/quickstyle/simple1" qsCatId="simple" csTypeId="urn:microsoft.com/office/officeart/2005/8/colors/accent0_3" csCatId="mainScheme" phldr="1"/>
      <dgm:spPr/>
    </dgm:pt>
    <dgm:pt modelId="{D74F64CB-6549-8745-9200-E4415A1BFDEB}">
      <dgm:prSet phldrT="[Text]"/>
      <dgm:spPr/>
      <dgm:t>
        <a:bodyPr/>
        <a:lstStyle/>
        <a:p>
          <a:r>
            <a:rPr lang="en-US" dirty="0"/>
            <a:t>Surveillance </a:t>
          </a:r>
        </a:p>
      </dgm:t>
    </dgm:pt>
    <dgm:pt modelId="{33CF9539-332C-3344-98EA-02DCE6458CC7}" type="parTrans" cxnId="{7C7D2787-1D1B-C04A-B469-9E2AF543B878}">
      <dgm:prSet/>
      <dgm:spPr/>
      <dgm:t>
        <a:bodyPr/>
        <a:lstStyle/>
        <a:p>
          <a:endParaRPr lang="en-US"/>
        </a:p>
      </dgm:t>
    </dgm:pt>
    <dgm:pt modelId="{6FB6A8A8-F89F-514A-979E-73FD21394428}" type="sibTrans" cxnId="{7C7D2787-1D1B-C04A-B469-9E2AF543B878}">
      <dgm:prSet/>
      <dgm:spPr/>
      <dgm:t>
        <a:bodyPr/>
        <a:lstStyle/>
        <a:p>
          <a:endParaRPr lang="en-US"/>
        </a:p>
      </dgm:t>
    </dgm:pt>
    <dgm:pt modelId="{12A7B3B7-443F-5842-BE33-211E53846ACB}">
      <dgm:prSet phldrT="[Text]"/>
      <dgm:spPr/>
      <dgm:t>
        <a:bodyPr/>
        <a:lstStyle/>
        <a:p>
          <a:r>
            <a:rPr lang="en-US" dirty="0"/>
            <a:t>Aftermath </a:t>
          </a:r>
        </a:p>
      </dgm:t>
    </dgm:pt>
    <dgm:pt modelId="{588C87C7-DF77-5E48-946B-4D376A68E00B}" type="parTrans" cxnId="{98D14E0A-5E5C-3740-9FFD-44A0665A25D9}">
      <dgm:prSet/>
      <dgm:spPr/>
      <dgm:t>
        <a:bodyPr/>
        <a:lstStyle/>
        <a:p>
          <a:endParaRPr lang="en-US"/>
        </a:p>
      </dgm:t>
    </dgm:pt>
    <dgm:pt modelId="{1E2A8C99-8E86-5F4C-9DE3-F5350CB7593C}" type="sibTrans" cxnId="{98D14E0A-5E5C-3740-9FFD-44A0665A25D9}">
      <dgm:prSet/>
      <dgm:spPr/>
      <dgm:t>
        <a:bodyPr/>
        <a:lstStyle/>
        <a:p>
          <a:endParaRPr lang="en-US"/>
        </a:p>
      </dgm:t>
    </dgm:pt>
    <dgm:pt modelId="{7F7F7B50-69D3-F64C-9E06-C7A8C382B48F}">
      <dgm:prSet/>
      <dgm:spPr/>
      <dgm:t>
        <a:bodyPr/>
        <a:lstStyle/>
        <a:p>
          <a:r>
            <a:rPr lang="en-US" dirty="0">
              <a:solidFill>
                <a:srgbClr val="00FF41"/>
              </a:solidFill>
            </a:rPr>
            <a:t>Signs of Attack</a:t>
          </a:r>
        </a:p>
      </dgm:t>
    </dgm:pt>
    <dgm:pt modelId="{FEFF77C6-B349-9A4D-B7C5-0B776024F395}" type="parTrans" cxnId="{D664BAA9-7A08-374D-839E-D20AFFD622A9}">
      <dgm:prSet/>
      <dgm:spPr/>
      <dgm:t>
        <a:bodyPr/>
        <a:lstStyle/>
        <a:p>
          <a:endParaRPr lang="en-US"/>
        </a:p>
      </dgm:t>
    </dgm:pt>
    <dgm:pt modelId="{699DB158-BF6E-A84D-94B6-256EA597D799}" type="sibTrans" cxnId="{D664BAA9-7A08-374D-839E-D20AFFD622A9}">
      <dgm:prSet/>
      <dgm:spPr/>
      <dgm:t>
        <a:bodyPr/>
        <a:lstStyle/>
        <a:p>
          <a:endParaRPr lang="en-US"/>
        </a:p>
      </dgm:t>
    </dgm:pt>
    <dgm:pt modelId="{01FB6FB8-9895-6C44-BCB7-59DF6B6BA4A7}">
      <dgm:prSet/>
      <dgm:spPr/>
      <dgm:t>
        <a:bodyPr/>
        <a:lstStyle/>
        <a:p>
          <a:r>
            <a:rPr lang="en-US" dirty="0"/>
            <a:t>Mitigation attempts</a:t>
          </a:r>
        </a:p>
      </dgm:t>
    </dgm:pt>
    <dgm:pt modelId="{2B08FF4A-B2DC-4245-A3FF-5BFB4DEF1486}" type="parTrans" cxnId="{E299B3AA-BB83-E94B-8DA3-684AB9E75113}">
      <dgm:prSet/>
      <dgm:spPr/>
      <dgm:t>
        <a:bodyPr/>
        <a:lstStyle/>
        <a:p>
          <a:endParaRPr lang="en-US"/>
        </a:p>
      </dgm:t>
    </dgm:pt>
    <dgm:pt modelId="{48956169-E4B9-434E-917B-3A4001B231AD}" type="sibTrans" cxnId="{E299B3AA-BB83-E94B-8DA3-684AB9E75113}">
      <dgm:prSet/>
      <dgm:spPr/>
      <dgm:t>
        <a:bodyPr/>
        <a:lstStyle/>
        <a:p>
          <a:endParaRPr lang="en-US"/>
        </a:p>
      </dgm:t>
    </dgm:pt>
    <dgm:pt modelId="{23C6FE70-26E2-A84C-8E8F-D8E4876C2EAC}">
      <dgm:prSet/>
      <dgm:spPr/>
      <dgm:t>
        <a:bodyPr/>
        <a:lstStyle/>
        <a:p>
          <a:r>
            <a:rPr lang="en-US" dirty="0"/>
            <a:t>Recovery</a:t>
          </a:r>
        </a:p>
      </dgm:t>
    </dgm:pt>
    <dgm:pt modelId="{9F00ABFC-C2D3-0542-9200-0E30ACDBB8FE}" type="parTrans" cxnId="{F049E3EC-3C23-E04C-87C3-037398AC1C37}">
      <dgm:prSet/>
      <dgm:spPr/>
      <dgm:t>
        <a:bodyPr/>
        <a:lstStyle/>
        <a:p>
          <a:endParaRPr lang="en-US"/>
        </a:p>
      </dgm:t>
    </dgm:pt>
    <dgm:pt modelId="{FB874BDF-7EF2-5840-8521-D15D230A4B35}" type="sibTrans" cxnId="{F049E3EC-3C23-E04C-87C3-037398AC1C37}">
      <dgm:prSet/>
      <dgm:spPr/>
      <dgm:t>
        <a:bodyPr/>
        <a:lstStyle/>
        <a:p>
          <a:endParaRPr lang="en-US"/>
        </a:p>
      </dgm:t>
    </dgm:pt>
    <dgm:pt modelId="{30015F23-A0F1-EA44-8F4F-1F9E1B8CE94F}" type="pres">
      <dgm:prSet presAssocID="{CC1FDEC9-D0BB-2643-BB72-D5A452DBE282}" presName="Name0" presStyleCnt="0">
        <dgm:presLayoutVars>
          <dgm:dir/>
          <dgm:resizeHandles val="exact"/>
        </dgm:presLayoutVars>
      </dgm:prSet>
      <dgm:spPr/>
    </dgm:pt>
    <dgm:pt modelId="{FFDF84FA-E72C-CD4F-9DA8-028B8035FF12}" type="pres">
      <dgm:prSet presAssocID="{CC1FDEC9-D0BB-2643-BB72-D5A452DBE282}" presName="arrow" presStyleLbl="bgShp" presStyleIdx="0" presStyleCnt="1"/>
      <dgm:spPr>
        <a:solidFill>
          <a:schemeClr val="bg2">
            <a:lumMod val="20000"/>
            <a:lumOff val="80000"/>
          </a:schemeClr>
        </a:solidFill>
      </dgm:spPr>
    </dgm:pt>
    <dgm:pt modelId="{7750B90C-2B27-BE4A-A66A-183A611D2337}" type="pres">
      <dgm:prSet presAssocID="{CC1FDEC9-D0BB-2643-BB72-D5A452DBE282}" presName="points" presStyleCnt="0"/>
      <dgm:spPr/>
    </dgm:pt>
    <dgm:pt modelId="{CEF60810-6F16-034B-9A16-DED2F9EA4EAE}" type="pres">
      <dgm:prSet presAssocID="{D74F64CB-6549-8745-9200-E4415A1BFDEB}" presName="compositeA" presStyleCnt="0"/>
      <dgm:spPr/>
    </dgm:pt>
    <dgm:pt modelId="{BC79063D-827C-FE4F-949F-12AF1ABFA974}" type="pres">
      <dgm:prSet presAssocID="{D74F64CB-6549-8745-9200-E4415A1BFDEB}" presName="textA" presStyleLbl="revTx" presStyleIdx="0" presStyleCnt="5">
        <dgm:presLayoutVars>
          <dgm:bulletEnabled val="1"/>
        </dgm:presLayoutVars>
      </dgm:prSet>
      <dgm:spPr/>
    </dgm:pt>
    <dgm:pt modelId="{21F29E4A-10A4-B74E-A7FC-6C98D4339F68}" type="pres">
      <dgm:prSet presAssocID="{D74F64CB-6549-8745-9200-E4415A1BFDEB}" presName="circleA" presStyleLbl="node1" presStyleIdx="0" presStyleCnt="5"/>
      <dgm:spPr/>
    </dgm:pt>
    <dgm:pt modelId="{2AA7E5EB-CB19-3D47-BCD5-1E57C28B3F8A}" type="pres">
      <dgm:prSet presAssocID="{D74F64CB-6549-8745-9200-E4415A1BFDEB}" presName="spaceA" presStyleCnt="0"/>
      <dgm:spPr/>
    </dgm:pt>
    <dgm:pt modelId="{27AB1EB3-0496-4F4C-82C5-7A7F181A7128}" type="pres">
      <dgm:prSet presAssocID="{6FB6A8A8-F89F-514A-979E-73FD21394428}" presName="space" presStyleCnt="0"/>
      <dgm:spPr/>
    </dgm:pt>
    <dgm:pt modelId="{DD09B85D-36FF-B649-9050-7571E67E066C}" type="pres">
      <dgm:prSet presAssocID="{7F7F7B50-69D3-F64C-9E06-C7A8C382B48F}" presName="compositeB" presStyleCnt="0"/>
      <dgm:spPr/>
    </dgm:pt>
    <dgm:pt modelId="{B66591C4-66B4-6E4D-B7CA-B9E6B1AEC8D2}" type="pres">
      <dgm:prSet presAssocID="{7F7F7B50-69D3-F64C-9E06-C7A8C382B48F}" presName="textB" presStyleLbl="revTx" presStyleIdx="1" presStyleCnt="5">
        <dgm:presLayoutVars>
          <dgm:bulletEnabled val="1"/>
        </dgm:presLayoutVars>
      </dgm:prSet>
      <dgm:spPr/>
    </dgm:pt>
    <dgm:pt modelId="{1DCACB16-9DD2-D044-AAAC-1AC3EE1F7DBF}" type="pres">
      <dgm:prSet presAssocID="{7F7F7B50-69D3-F64C-9E06-C7A8C382B48F}" presName="circleB" presStyleLbl="node1" presStyleIdx="1" presStyleCnt="5"/>
      <dgm:spPr>
        <a:solidFill>
          <a:schemeClr val="bg2"/>
        </a:solidFill>
      </dgm:spPr>
    </dgm:pt>
    <dgm:pt modelId="{71008919-5DAA-1747-830E-6D516EB0D0B8}" type="pres">
      <dgm:prSet presAssocID="{7F7F7B50-69D3-F64C-9E06-C7A8C382B48F}" presName="spaceB" presStyleCnt="0"/>
      <dgm:spPr/>
    </dgm:pt>
    <dgm:pt modelId="{89AB6A58-181D-FF46-A91B-1114105ABBBE}" type="pres">
      <dgm:prSet presAssocID="{699DB158-BF6E-A84D-94B6-256EA597D799}" presName="space" presStyleCnt="0"/>
      <dgm:spPr/>
    </dgm:pt>
    <dgm:pt modelId="{1C04F3D7-5882-7040-BCA5-304449085DEC}" type="pres">
      <dgm:prSet presAssocID="{01FB6FB8-9895-6C44-BCB7-59DF6B6BA4A7}" presName="compositeA" presStyleCnt="0"/>
      <dgm:spPr/>
    </dgm:pt>
    <dgm:pt modelId="{F2AACE0B-4206-114B-9B13-ECB7CBC20AC1}" type="pres">
      <dgm:prSet presAssocID="{01FB6FB8-9895-6C44-BCB7-59DF6B6BA4A7}" presName="textA" presStyleLbl="revTx" presStyleIdx="2" presStyleCnt="5">
        <dgm:presLayoutVars>
          <dgm:bulletEnabled val="1"/>
        </dgm:presLayoutVars>
      </dgm:prSet>
      <dgm:spPr/>
    </dgm:pt>
    <dgm:pt modelId="{40013637-1552-984C-A6FE-386584A94A0B}" type="pres">
      <dgm:prSet presAssocID="{01FB6FB8-9895-6C44-BCB7-59DF6B6BA4A7}" presName="circleA" presStyleLbl="node1" presStyleIdx="2" presStyleCnt="5"/>
      <dgm:spPr/>
    </dgm:pt>
    <dgm:pt modelId="{2E9BEEC3-49B0-1A40-A649-06059685F480}" type="pres">
      <dgm:prSet presAssocID="{01FB6FB8-9895-6C44-BCB7-59DF6B6BA4A7}" presName="spaceA" presStyleCnt="0"/>
      <dgm:spPr/>
    </dgm:pt>
    <dgm:pt modelId="{08821909-B2E2-8F41-897A-ECB5C010AF3F}" type="pres">
      <dgm:prSet presAssocID="{48956169-E4B9-434E-917B-3A4001B231AD}" presName="space" presStyleCnt="0"/>
      <dgm:spPr/>
    </dgm:pt>
    <dgm:pt modelId="{68967B7E-106E-CE43-A783-7D7BD1BACDB4}" type="pres">
      <dgm:prSet presAssocID="{23C6FE70-26E2-A84C-8E8F-D8E4876C2EAC}" presName="compositeB" presStyleCnt="0"/>
      <dgm:spPr/>
    </dgm:pt>
    <dgm:pt modelId="{C423CBBA-6E98-C74C-82DA-B89F88ADF240}" type="pres">
      <dgm:prSet presAssocID="{23C6FE70-26E2-A84C-8E8F-D8E4876C2EAC}" presName="textB" presStyleLbl="revTx" presStyleIdx="3" presStyleCnt="5">
        <dgm:presLayoutVars>
          <dgm:bulletEnabled val="1"/>
        </dgm:presLayoutVars>
      </dgm:prSet>
      <dgm:spPr/>
    </dgm:pt>
    <dgm:pt modelId="{FBC218DC-511D-7444-8E6A-A209FEB0D0C0}" type="pres">
      <dgm:prSet presAssocID="{23C6FE70-26E2-A84C-8E8F-D8E4876C2EAC}" presName="circleB" presStyleLbl="node1" presStyleIdx="3" presStyleCnt="5"/>
      <dgm:spPr/>
    </dgm:pt>
    <dgm:pt modelId="{90B5CD8D-2B85-8641-8B9E-E1CE051D929E}" type="pres">
      <dgm:prSet presAssocID="{23C6FE70-26E2-A84C-8E8F-D8E4876C2EAC}" presName="spaceB" presStyleCnt="0"/>
      <dgm:spPr/>
    </dgm:pt>
    <dgm:pt modelId="{8892CAC2-F81B-1941-94BA-47827B4CC1C8}" type="pres">
      <dgm:prSet presAssocID="{FB874BDF-7EF2-5840-8521-D15D230A4B35}" presName="space" presStyleCnt="0"/>
      <dgm:spPr/>
    </dgm:pt>
    <dgm:pt modelId="{2352C583-61F9-0545-943D-0C60A9BDFA13}" type="pres">
      <dgm:prSet presAssocID="{12A7B3B7-443F-5842-BE33-211E53846ACB}" presName="compositeA" presStyleCnt="0"/>
      <dgm:spPr/>
    </dgm:pt>
    <dgm:pt modelId="{3ED7C27D-C4C3-F24E-A5FA-538B2E32EF04}" type="pres">
      <dgm:prSet presAssocID="{12A7B3B7-443F-5842-BE33-211E53846ACB}" presName="textA" presStyleLbl="revTx" presStyleIdx="4" presStyleCnt="5" custLinFactNeighborX="-7507" custLinFactNeighborY="541">
        <dgm:presLayoutVars>
          <dgm:bulletEnabled val="1"/>
        </dgm:presLayoutVars>
      </dgm:prSet>
      <dgm:spPr/>
    </dgm:pt>
    <dgm:pt modelId="{3E88F5A7-BC57-7B4C-95BA-07BDD7809742}" type="pres">
      <dgm:prSet presAssocID="{12A7B3B7-443F-5842-BE33-211E53846ACB}" presName="circleA" presStyleLbl="node1" presStyleIdx="4" presStyleCnt="5"/>
      <dgm:spPr/>
    </dgm:pt>
    <dgm:pt modelId="{38F7154A-AC41-6C48-9818-8FE3E4C8BBFF}" type="pres">
      <dgm:prSet presAssocID="{12A7B3B7-443F-5842-BE33-211E53846ACB}" presName="spaceA" presStyleCnt="0"/>
      <dgm:spPr/>
    </dgm:pt>
  </dgm:ptLst>
  <dgm:cxnLst>
    <dgm:cxn modelId="{A9799E04-4A7C-DB47-991E-8B9C925CE318}" type="presOf" srcId="{7F7F7B50-69D3-F64C-9E06-C7A8C382B48F}" destId="{B66591C4-66B4-6E4D-B7CA-B9E6B1AEC8D2}" srcOrd="0" destOrd="0" presId="urn:microsoft.com/office/officeart/2005/8/layout/hProcess11"/>
    <dgm:cxn modelId="{61CA240A-6DC0-584D-AAA9-87CFFB6F81F0}" type="presOf" srcId="{CC1FDEC9-D0BB-2643-BB72-D5A452DBE282}" destId="{30015F23-A0F1-EA44-8F4F-1F9E1B8CE94F}" srcOrd="0" destOrd="0" presId="urn:microsoft.com/office/officeart/2005/8/layout/hProcess11"/>
    <dgm:cxn modelId="{98D14E0A-5E5C-3740-9FFD-44A0665A25D9}" srcId="{CC1FDEC9-D0BB-2643-BB72-D5A452DBE282}" destId="{12A7B3B7-443F-5842-BE33-211E53846ACB}" srcOrd="4" destOrd="0" parTransId="{588C87C7-DF77-5E48-946B-4D376A68E00B}" sibTransId="{1E2A8C99-8E86-5F4C-9DE3-F5350CB7593C}"/>
    <dgm:cxn modelId="{F898AE46-C788-D94C-B5A4-7FED6D4517FE}" type="presOf" srcId="{01FB6FB8-9895-6C44-BCB7-59DF6B6BA4A7}" destId="{F2AACE0B-4206-114B-9B13-ECB7CBC20AC1}" srcOrd="0" destOrd="0" presId="urn:microsoft.com/office/officeart/2005/8/layout/hProcess11"/>
    <dgm:cxn modelId="{43E21159-BBB3-D447-9129-562ECF445B71}" type="presOf" srcId="{23C6FE70-26E2-A84C-8E8F-D8E4876C2EAC}" destId="{C423CBBA-6E98-C74C-82DA-B89F88ADF240}" srcOrd="0" destOrd="0" presId="urn:microsoft.com/office/officeart/2005/8/layout/hProcess11"/>
    <dgm:cxn modelId="{7C7D2787-1D1B-C04A-B469-9E2AF543B878}" srcId="{CC1FDEC9-D0BB-2643-BB72-D5A452DBE282}" destId="{D74F64CB-6549-8745-9200-E4415A1BFDEB}" srcOrd="0" destOrd="0" parTransId="{33CF9539-332C-3344-98EA-02DCE6458CC7}" sibTransId="{6FB6A8A8-F89F-514A-979E-73FD21394428}"/>
    <dgm:cxn modelId="{EB1AE09A-EBED-3D46-9CFC-96834E3B288F}" type="presOf" srcId="{12A7B3B7-443F-5842-BE33-211E53846ACB}" destId="{3ED7C27D-C4C3-F24E-A5FA-538B2E32EF04}" srcOrd="0" destOrd="0" presId="urn:microsoft.com/office/officeart/2005/8/layout/hProcess11"/>
    <dgm:cxn modelId="{D664BAA9-7A08-374D-839E-D20AFFD622A9}" srcId="{CC1FDEC9-D0BB-2643-BB72-D5A452DBE282}" destId="{7F7F7B50-69D3-F64C-9E06-C7A8C382B48F}" srcOrd="1" destOrd="0" parTransId="{FEFF77C6-B349-9A4D-B7C5-0B776024F395}" sibTransId="{699DB158-BF6E-A84D-94B6-256EA597D799}"/>
    <dgm:cxn modelId="{E299B3AA-BB83-E94B-8DA3-684AB9E75113}" srcId="{CC1FDEC9-D0BB-2643-BB72-D5A452DBE282}" destId="{01FB6FB8-9895-6C44-BCB7-59DF6B6BA4A7}" srcOrd="2" destOrd="0" parTransId="{2B08FF4A-B2DC-4245-A3FF-5BFB4DEF1486}" sibTransId="{48956169-E4B9-434E-917B-3A4001B231AD}"/>
    <dgm:cxn modelId="{B43BC8E0-0F88-B647-91C1-1EB1B1BF39D8}" type="presOf" srcId="{D74F64CB-6549-8745-9200-E4415A1BFDEB}" destId="{BC79063D-827C-FE4F-949F-12AF1ABFA974}" srcOrd="0" destOrd="0" presId="urn:microsoft.com/office/officeart/2005/8/layout/hProcess11"/>
    <dgm:cxn modelId="{F049E3EC-3C23-E04C-87C3-037398AC1C37}" srcId="{CC1FDEC9-D0BB-2643-BB72-D5A452DBE282}" destId="{23C6FE70-26E2-A84C-8E8F-D8E4876C2EAC}" srcOrd="3" destOrd="0" parTransId="{9F00ABFC-C2D3-0542-9200-0E30ACDBB8FE}" sibTransId="{FB874BDF-7EF2-5840-8521-D15D230A4B35}"/>
    <dgm:cxn modelId="{D5584B52-D75D-F14A-8457-4D4B86571339}" type="presParOf" srcId="{30015F23-A0F1-EA44-8F4F-1F9E1B8CE94F}" destId="{FFDF84FA-E72C-CD4F-9DA8-028B8035FF12}" srcOrd="0" destOrd="0" presId="urn:microsoft.com/office/officeart/2005/8/layout/hProcess11"/>
    <dgm:cxn modelId="{8E497BCD-8FC6-A34A-AF51-7B0BF8563C1B}" type="presParOf" srcId="{30015F23-A0F1-EA44-8F4F-1F9E1B8CE94F}" destId="{7750B90C-2B27-BE4A-A66A-183A611D2337}" srcOrd="1" destOrd="0" presId="urn:microsoft.com/office/officeart/2005/8/layout/hProcess11"/>
    <dgm:cxn modelId="{762FB4F2-BCF5-AD41-89DA-C423C3510C53}" type="presParOf" srcId="{7750B90C-2B27-BE4A-A66A-183A611D2337}" destId="{CEF60810-6F16-034B-9A16-DED2F9EA4EAE}" srcOrd="0" destOrd="0" presId="urn:microsoft.com/office/officeart/2005/8/layout/hProcess11"/>
    <dgm:cxn modelId="{D07D2BB2-C3AA-2B4E-AD8F-10822B93B73E}" type="presParOf" srcId="{CEF60810-6F16-034B-9A16-DED2F9EA4EAE}" destId="{BC79063D-827C-FE4F-949F-12AF1ABFA974}" srcOrd="0" destOrd="0" presId="urn:microsoft.com/office/officeart/2005/8/layout/hProcess11"/>
    <dgm:cxn modelId="{4EF6623C-81A1-FA44-980E-C3F59A1C4F17}" type="presParOf" srcId="{CEF60810-6F16-034B-9A16-DED2F9EA4EAE}" destId="{21F29E4A-10A4-B74E-A7FC-6C98D4339F68}" srcOrd="1" destOrd="0" presId="urn:microsoft.com/office/officeart/2005/8/layout/hProcess11"/>
    <dgm:cxn modelId="{8A2E90B2-6A70-6A4C-95AA-91AE555F56A8}" type="presParOf" srcId="{CEF60810-6F16-034B-9A16-DED2F9EA4EAE}" destId="{2AA7E5EB-CB19-3D47-BCD5-1E57C28B3F8A}" srcOrd="2" destOrd="0" presId="urn:microsoft.com/office/officeart/2005/8/layout/hProcess11"/>
    <dgm:cxn modelId="{54CE0B65-61F6-014D-8864-59C79BCF21D2}" type="presParOf" srcId="{7750B90C-2B27-BE4A-A66A-183A611D2337}" destId="{27AB1EB3-0496-4F4C-82C5-7A7F181A7128}" srcOrd="1" destOrd="0" presId="urn:microsoft.com/office/officeart/2005/8/layout/hProcess11"/>
    <dgm:cxn modelId="{A2C066AC-ECC6-4C40-941F-21B5BF7E3830}" type="presParOf" srcId="{7750B90C-2B27-BE4A-A66A-183A611D2337}" destId="{DD09B85D-36FF-B649-9050-7571E67E066C}" srcOrd="2" destOrd="0" presId="urn:microsoft.com/office/officeart/2005/8/layout/hProcess11"/>
    <dgm:cxn modelId="{FD424883-F727-6D48-BFAF-D53EBE286335}" type="presParOf" srcId="{DD09B85D-36FF-B649-9050-7571E67E066C}" destId="{B66591C4-66B4-6E4D-B7CA-B9E6B1AEC8D2}" srcOrd="0" destOrd="0" presId="urn:microsoft.com/office/officeart/2005/8/layout/hProcess11"/>
    <dgm:cxn modelId="{C6232D68-87A2-7D42-857F-420CAC454042}" type="presParOf" srcId="{DD09B85D-36FF-B649-9050-7571E67E066C}" destId="{1DCACB16-9DD2-D044-AAAC-1AC3EE1F7DBF}" srcOrd="1" destOrd="0" presId="urn:microsoft.com/office/officeart/2005/8/layout/hProcess11"/>
    <dgm:cxn modelId="{27DBE459-68A9-9347-94DA-94BCD64D3603}" type="presParOf" srcId="{DD09B85D-36FF-B649-9050-7571E67E066C}" destId="{71008919-5DAA-1747-830E-6D516EB0D0B8}" srcOrd="2" destOrd="0" presId="urn:microsoft.com/office/officeart/2005/8/layout/hProcess11"/>
    <dgm:cxn modelId="{B6B66C0B-E2B2-394B-BE9A-75FC8054654C}" type="presParOf" srcId="{7750B90C-2B27-BE4A-A66A-183A611D2337}" destId="{89AB6A58-181D-FF46-A91B-1114105ABBBE}" srcOrd="3" destOrd="0" presId="urn:microsoft.com/office/officeart/2005/8/layout/hProcess11"/>
    <dgm:cxn modelId="{F1CB0337-0D49-C64A-BF74-F610E63CC455}" type="presParOf" srcId="{7750B90C-2B27-BE4A-A66A-183A611D2337}" destId="{1C04F3D7-5882-7040-BCA5-304449085DEC}" srcOrd="4" destOrd="0" presId="urn:microsoft.com/office/officeart/2005/8/layout/hProcess11"/>
    <dgm:cxn modelId="{CC7E46D7-45C5-1147-BF59-BD07B8EA9837}" type="presParOf" srcId="{1C04F3D7-5882-7040-BCA5-304449085DEC}" destId="{F2AACE0B-4206-114B-9B13-ECB7CBC20AC1}" srcOrd="0" destOrd="0" presId="urn:microsoft.com/office/officeart/2005/8/layout/hProcess11"/>
    <dgm:cxn modelId="{A25E3497-E9D1-384E-93B5-812FC6530ED0}" type="presParOf" srcId="{1C04F3D7-5882-7040-BCA5-304449085DEC}" destId="{40013637-1552-984C-A6FE-386584A94A0B}" srcOrd="1" destOrd="0" presId="urn:microsoft.com/office/officeart/2005/8/layout/hProcess11"/>
    <dgm:cxn modelId="{BE403049-3B15-5A42-B555-2E6F0917DC61}" type="presParOf" srcId="{1C04F3D7-5882-7040-BCA5-304449085DEC}" destId="{2E9BEEC3-49B0-1A40-A649-06059685F480}" srcOrd="2" destOrd="0" presId="urn:microsoft.com/office/officeart/2005/8/layout/hProcess11"/>
    <dgm:cxn modelId="{9026FB0B-43AF-D349-B987-6AA423C73327}" type="presParOf" srcId="{7750B90C-2B27-BE4A-A66A-183A611D2337}" destId="{08821909-B2E2-8F41-897A-ECB5C010AF3F}" srcOrd="5" destOrd="0" presId="urn:microsoft.com/office/officeart/2005/8/layout/hProcess11"/>
    <dgm:cxn modelId="{C3A04F51-118F-FC49-99DA-21615DA34C71}" type="presParOf" srcId="{7750B90C-2B27-BE4A-A66A-183A611D2337}" destId="{68967B7E-106E-CE43-A783-7D7BD1BACDB4}" srcOrd="6" destOrd="0" presId="urn:microsoft.com/office/officeart/2005/8/layout/hProcess11"/>
    <dgm:cxn modelId="{77FEF61F-B021-724F-B6B0-B89BFB7D1EDF}" type="presParOf" srcId="{68967B7E-106E-CE43-A783-7D7BD1BACDB4}" destId="{C423CBBA-6E98-C74C-82DA-B89F88ADF240}" srcOrd="0" destOrd="0" presId="urn:microsoft.com/office/officeart/2005/8/layout/hProcess11"/>
    <dgm:cxn modelId="{D75EF3A8-7ADD-6B41-B7A4-202F360154E2}" type="presParOf" srcId="{68967B7E-106E-CE43-A783-7D7BD1BACDB4}" destId="{FBC218DC-511D-7444-8E6A-A209FEB0D0C0}" srcOrd="1" destOrd="0" presId="urn:microsoft.com/office/officeart/2005/8/layout/hProcess11"/>
    <dgm:cxn modelId="{1C7C8647-1D9F-064C-80D8-7558EAB5B8AA}" type="presParOf" srcId="{68967B7E-106E-CE43-A783-7D7BD1BACDB4}" destId="{90B5CD8D-2B85-8641-8B9E-E1CE051D929E}" srcOrd="2" destOrd="0" presId="urn:microsoft.com/office/officeart/2005/8/layout/hProcess11"/>
    <dgm:cxn modelId="{079134E3-3F5E-824E-B8AF-46CBBED56BCD}" type="presParOf" srcId="{7750B90C-2B27-BE4A-A66A-183A611D2337}" destId="{8892CAC2-F81B-1941-94BA-47827B4CC1C8}" srcOrd="7" destOrd="0" presId="urn:microsoft.com/office/officeart/2005/8/layout/hProcess11"/>
    <dgm:cxn modelId="{AA95194E-2287-AF46-AD73-EDF354B34143}" type="presParOf" srcId="{7750B90C-2B27-BE4A-A66A-183A611D2337}" destId="{2352C583-61F9-0545-943D-0C60A9BDFA13}" srcOrd="8" destOrd="0" presId="urn:microsoft.com/office/officeart/2005/8/layout/hProcess11"/>
    <dgm:cxn modelId="{733C354B-18F9-3940-B675-08E6869B6041}" type="presParOf" srcId="{2352C583-61F9-0545-943D-0C60A9BDFA13}" destId="{3ED7C27D-C4C3-F24E-A5FA-538B2E32EF04}" srcOrd="0" destOrd="0" presId="urn:microsoft.com/office/officeart/2005/8/layout/hProcess11"/>
    <dgm:cxn modelId="{8A1F77C1-4515-E946-9ED7-33CD9FD89A28}" type="presParOf" srcId="{2352C583-61F9-0545-943D-0C60A9BDFA13}" destId="{3E88F5A7-BC57-7B4C-95BA-07BDD7809742}" srcOrd="1" destOrd="0" presId="urn:microsoft.com/office/officeart/2005/8/layout/hProcess11"/>
    <dgm:cxn modelId="{C3F4CBCA-AE5A-9A48-8C26-54AE07474E42}" type="presParOf" srcId="{2352C583-61F9-0545-943D-0C60A9BDFA13}" destId="{38F7154A-AC41-6C48-9818-8FE3E4C8BBFF}"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CC1FDEC9-D0BB-2643-BB72-D5A452DBE282}" type="doc">
      <dgm:prSet loTypeId="urn:microsoft.com/office/officeart/2005/8/layout/hProcess11" loCatId="" qsTypeId="urn:microsoft.com/office/officeart/2005/8/quickstyle/simple1" qsCatId="simple" csTypeId="urn:microsoft.com/office/officeart/2005/8/colors/accent0_3" csCatId="mainScheme" phldr="1"/>
      <dgm:spPr/>
    </dgm:pt>
    <dgm:pt modelId="{D74F64CB-6549-8745-9200-E4415A1BFDEB}">
      <dgm:prSet phldrT="[Text]"/>
      <dgm:spPr/>
      <dgm:t>
        <a:bodyPr/>
        <a:lstStyle/>
        <a:p>
          <a:r>
            <a:rPr lang="en-US" dirty="0"/>
            <a:t>Surveillance </a:t>
          </a:r>
        </a:p>
      </dgm:t>
    </dgm:pt>
    <dgm:pt modelId="{33CF9539-332C-3344-98EA-02DCE6458CC7}" type="parTrans" cxnId="{7C7D2787-1D1B-C04A-B469-9E2AF543B878}">
      <dgm:prSet/>
      <dgm:spPr/>
      <dgm:t>
        <a:bodyPr/>
        <a:lstStyle/>
        <a:p>
          <a:endParaRPr lang="en-US"/>
        </a:p>
      </dgm:t>
    </dgm:pt>
    <dgm:pt modelId="{6FB6A8A8-F89F-514A-979E-73FD21394428}" type="sibTrans" cxnId="{7C7D2787-1D1B-C04A-B469-9E2AF543B878}">
      <dgm:prSet/>
      <dgm:spPr/>
      <dgm:t>
        <a:bodyPr/>
        <a:lstStyle/>
        <a:p>
          <a:endParaRPr lang="en-US"/>
        </a:p>
      </dgm:t>
    </dgm:pt>
    <dgm:pt modelId="{12A7B3B7-443F-5842-BE33-211E53846ACB}">
      <dgm:prSet phldrT="[Text]"/>
      <dgm:spPr/>
      <dgm:t>
        <a:bodyPr/>
        <a:lstStyle/>
        <a:p>
          <a:r>
            <a:rPr lang="en-US" dirty="0"/>
            <a:t>Aftermath </a:t>
          </a:r>
        </a:p>
      </dgm:t>
    </dgm:pt>
    <dgm:pt modelId="{588C87C7-DF77-5E48-946B-4D376A68E00B}" type="parTrans" cxnId="{98D14E0A-5E5C-3740-9FFD-44A0665A25D9}">
      <dgm:prSet/>
      <dgm:spPr/>
      <dgm:t>
        <a:bodyPr/>
        <a:lstStyle/>
        <a:p>
          <a:endParaRPr lang="en-US"/>
        </a:p>
      </dgm:t>
    </dgm:pt>
    <dgm:pt modelId="{1E2A8C99-8E86-5F4C-9DE3-F5350CB7593C}" type="sibTrans" cxnId="{98D14E0A-5E5C-3740-9FFD-44A0665A25D9}">
      <dgm:prSet/>
      <dgm:spPr/>
      <dgm:t>
        <a:bodyPr/>
        <a:lstStyle/>
        <a:p>
          <a:endParaRPr lang="en-US"/>
        </a:p>
      </dgm:t>
    </dgm:pt>
    <dgm:pt modelId="{7F7F7B50-69D3-F64C-9E06-C7A8C382B48F}">
      <dgm:prSet/>
      <dgm:spPr/>
      <dgm:t>
        <a:bodyPr/>
        <a:lstStyle/>
        <a:p>
          <a:r>
            <a:rPr lang="en-US" dirty="0">
              <a:solidFill>
                <a:srgbClr val="00FF41"/>
              </a:solidFill>
            </a:rPr>
            <a:t>Signs of Attack</a:t>
          </a:r>
        </a:p>
      </dgm:t>
    </dgm:pt>
    <dgm:pt modelId="{FEFF77C6-B349-9A4D-B7C5-0B776024F395}" type="parTrans" cxnId="{D664BAA9-7A08-374D-839E-D20AFFD622A9}">
      <dgm:prSet/>
      <dgm:spPr/>
      <dgm:t>
        <a:bodyPr/>
        <a:lstStyle/>
        <a:p>
          <a:endParaRPr lang="en-US"/>
        </a:p>
      </dgm:t>
    </dgm:pt>
    <dgm:pt modelId="{699DB158-BF6E-A84D-94B6-256EA597D799}" type="sibTrans" cxnId="{D664BAA9-7A08-374D-839E-D20AFFD622A9}">
      <dgm:prSet/>
      <dgm:spPr/>
      <dgm:t>
        <a:bodyPr/>
        <a:lstStyle/>
        <a:p>
          <a:endParaRPr lang="en-US"/>
        </a:p>
      </dgm:t>
    </dgm:pt>
    <dgm:pt modelId="{01FB6FB8-9895-6C44-BCB7-59DF6B6BA4A7}">
      <dgm:prSet/>
      <dgm:spPr/>
      <dgm:t>
        <a:bodyPr/>
        <a:lstStyle/>
        <a:p>
          <a:r>
            <a:rPr lang="en-US" dirty="0"/>
            <a:t>Mitigation attempts</a:t>
          </a:r>
        </a:p>
      </dgm:t>
    </dgm:pt>
    <dgm:pt modelId="{2B08FF4A-B2DC-4245-A3FF-5BFB4DEF1486}" type="parTrans" cxnId="{E299B3AA-BB83-E94B-8DA3-684AB9E75113}">
      <dgm:prSet/>
      <dgm:spPr/>
      <dgm:t>
        <a:bodyPr/>
        <a:lstStyle/>
        <a:p>
          <a:endParaRPr lang="en-US"/>
        </a:p>
      </dgm:t>
    </dgm:pt>
    <dgm:pt modelId="{48956169-E4B9-434E-917B-3A4001B231AD}" type="sibTrans" cxnId="{E299B3AA-BB83-E94B-8DA3-684AB9E75113}">
      <dgm:prSet/>
      <dgm:spPr/>
      <dgm:t>
        <a:bodyPr/>
        <a:lstStyle/>
        <a:p>
          <a:endParaRPr lang="en-US"/>
        </a:p>
      </dgm:t>
    </dgm:pt>
    <dgm:pt modelId="{23C6FE70-26E2-A84C-8E8F-D8E4876C2EAC}">
      <dgm:prSet/>
      <dgm:spPr/>
      <dgm:t>
        <a:bodyPr/>
        <a:lstStyle/>
        <a:p>
          <a:r>
            <a:rPr lang="en-US" dirty="0"/>
            <a:t>Recovery</a:t>
          </a:r>
        </a:p>
      </dgm:t>
    </dgm:pt>
    <dgm:pt modelId="{9F00ABFC-C2D3-0542-9200-0E30ACDBB8FE}" type="parTrans" cxnId="{F049E3EC-3C23-E04C-87C3-037398AC1C37}">
      <dgm:prSet/>
      <dgm:spPr/>
      <dgm:t>
        <a:bodyPr/>
        <a:lstStyle/>
        <a:p>
          <a:endParaRPr lang="en-US"/>
        </a:p>
      </dgm:t>
    </dgm:pt>
    <dgm:pt modelId="{FB874BDF-7EF2-5840-8521-D15D230A4B35}" type="sibTrans" cxnId="{F049E3EC-3C23-E04C-87C3-037398AC1C37}">
      <dgm:prSet/>
      <dgm:spPr/>
      <dgm:t>
        <a:bodyPr/>
        <a:lstStyle/>
        <a:p>
          <a:endParaRPr lang="en-US"/>
        </a:p>
      </dgm:t>
    </dgm:pt>
    <dgm:pt modelId="{30015F23-A0F1-EA44-8F4F-1F9E1B8CE94F}" type="pres">
      <dgm:prSet presAssocID="{CC1FDEC9-D0BB-2643-BB72-D5A452DBE282}" presName="Name0" presStyleCnt="0">
        <dgm:presLayoutVars>
          <dgm:dir/>
          <dgm:resizeHandles val="exact"/>
        </dgm:presLayoutVars>
      </dgm:prSet>
      <dgm:spPr/>
    </dgm:pt>
    <dgm:pt modelId="{FFDF84FA-E72C-CD4F-9DA8-028B8035FF12}" type="pres">
      <dgm:prSet presAssocID="{CC1FDEC9-D0BB-2643-BB72-D5A452DBE282}" presName="arrow" presStyleLbl="bgShp" presStyleIdx="0" presStyleCnt="1"/>
      <dgm:spPr>
        <a:solidFill>
          <a:schemeClr val="bg2">
            <a:lumMod val="20000"/>
            <a:lumOff val="80000"/>
          </a:schemeClr>
        </a:solidFill>
      </dgm:spPr>
    </dgm:pt>
    <dgm:pt modelId="{7750B90C-2B27-BE4A-A66A-183A611D2337}" type="pres">
      <dgm:prSet presAssocID="{CC1FDEC9-D0BB-2643-BB72-D5A452DBE282}" presName="points" presStyleCnt="0"/>
      <dgm:spPr/>
    </dgm:pt>
    <dgm:pt modelId="{CEF60810-6F16-034B-9A16-DED2F9EA4EAE}" type="pres">
      <dgm:prSet presAssocID="{D74F64CB-6549-8745-9200-E4415A1BFDEB}" presName="compositeA" presStyleCnt="0"/>
      <dgm:spPr/>
    </dgm:pt>
    <dgm:pt modelId="{BC79063D-827C-FE4F-949F-12AF1ABFA974}" type="pres">
      <dgm:prSet presAssocID="{D74F64CB-6549-8745-9200-E4415A1BFDEB}" presName="textA" presStyleLbl="revTx" presStyleIdx="0" presStyleCnt="5">
        <dgm:presLayoutVars>
          <dgm:bulletEnabled val="1"/>
        </dgm:presLayoutVars>
      </dgm:prSet>
      <dgm:spPr/>
    </dgm:pt>
    <dgm:pt modelId="{21F29E4A-10A4-B74E-A7FC-6C98D4339F68}" type="pres">
      <dgm:prSet presAssocID="{D74F64CB-6549-8745-9200-E4415A1BFDEB}" presName="circleA" presStyleLbl="node1" presStyleIdx="0" presStyleCnt="5"/>
      <dgm:spPr/>
    </dgm:pt>
    <dgm:pt modelId="{2AA7E5EB-CB19-3D47-BCD5-1E57C28B3F8A}" type="pres">
      <dgm:prSet presAssocID="{D74F64CB-6549-8745-9200-E4415A1BFDEB}" presName="spaceA" presStyleCnt="0"/>
      <dgm:spPr/>
    </dgm:pt>
    <dgm:pt modelId="{27AB1EB3-0496-4F4C-82C5-7A7F181A7128}" type="pres">
      <dgm:prSet presAssocID="{6FB6A8A8-F89F-514A-979E-73FD21394428}" presName="space" presStyleCnt="0"/>
      <dgm:spPr/>
    </dgm:pt>
    <dgm:pt modelId="{DD09B85D-36FF-B649-9050-7571E67E066C}" type="pres">
      <dgm:prSet presAssocID="{7F7F7B50-69D3-F64C-9E06-C7A8C382B48F}" presName="compositeB" presStyleCnt="0"/>
      <dgm:spPr/>
    </dgm:pt>
    <dgm:pt modelId="{B66591C4-66B4-6E4D-B7CA-B9E6B1AEC8D2}" type="pres">
      <dgm:prSet presAssocID="{7F7F7B50-69D3-F64C-9E06-C7A8C382B48F}" presName="textB" presStyleLbl="revTx" presStyleIdx="1" presStyleCnt="5">
        <dgm:presLayoutVars>
          <dgm:bulletEnabled val="1"/>
        </dgm:presLayoutVars>
      </dgm:prSet>
      <dgm:spPr/>
    </dgm:pt>
    <dgm:pt modelId="{1DCACB16-9DD2-D044-AAAC-1AC3EE1F7DBF}" type="pres">
      <dgm:prSet presAssocID="{7F7F7B50-69D3-F64C-9E06-C7A8C382B48F}" presName="circleB" presStyleLbl="node1" presStyleIdx="1" presStyleCnt="5"/>
      <dgm:spPr>
        <a:solidFill>
          <a:schemeClr val="bg2"/>
        </a:solidFill>
      </dgm:spPr>
    </dgm:pt>
    <dgm:pt modelId="{71008919-5DAA-1747-830E-6D516EB0D0B8}" type="pres">
      <dgm:prSet presAssocID="{7F7F7B50-69D3-F64C-9E06-C7A8C382B48F}" presName="spaceB" presStyleCnt="0"/>
      <dgm:spPr/>
    </dgm:pt>
    <dgm:pt modelId="{89AB6A58-181D-FF46-A91B-1114105ABBBE}" type="pres">
      <dgm:prSet presAssocID="{699DB158-BF6E-A84D-94B6-256EA597D799}" presName="space" presStyleCnt="0"/>
      <dgm:spPr/>
    </dgm:pt>
    <dgm:pt modelId="{1C04F3D7-5882-7040-BCA5-304449085DEC}" type="pres">
      <dgm:prSet presAssocID="{01FB6FB8-9895-6C44-BCB7-59DF6B6BA4A7}" presName="compositeA" presStyleCnt="0"/>
      <dgm:spPr/>
    </dgm:pt>
    <dgm:pt modelId="{F2AACE0B-4206-114B-9B13-ECB7CBC20AC1}" type="pres">
      <dgm:prSet presAssocID="{01FB6FB8-9895-6C44-BCB7-59DF6B6BA4A7}" presName="textA" presStyleLbl="revTx" presStyleIdx="2" presStyleCnt="5">
        <dgm:presLayoutVars>
          <dgm:bulletEnabled val="1"/>
        </dgm:presLayoutVars>
      </dgm:prSet>
      <dgm:spPr/>
    </dgm:pt>
    <dgm:pt modelId="{40013637-1552-984C-A6FE-386584A94A0B}" type="pres">
      <dgm:prSet presAssocID="{01FB6FB8-9895-6C44-BCB7-59DF6B6BA4A7}" presName="circleA" presStyleLbl="node1" presStyleIdx="2" presStyleCnt="5"/>
      <dgm:spPr/>
    </dgm:pt>
    <dgm:pt modelId="{2E9BEEC3-49B0-1A40-A649-06059685F480}" type="pres">
      <dgm:prSet presAssocID="{01FB6FB8-9895-6C44-BCB7-59DF6B6BA4A7}" presName="spaceA" presStyleCnt="0"/>
      <dgm:spPr/>
    </dgm:pt>
    <dgm:pt modelId="{08821909-B2E2-8F41-897A-ECB5C010AF3F}" type="pres">
      <dgm:prSet presAssocID="{48956169-E4B9-434E-917B-3A4001B231AD}" presName="space" presStyleCnt="0"/>
      <dgm:spPr/>
    </dgm:pt>
    <dgm:pt modelId="{68967B7E-106E-CE43-A783-7D7BD1BACDB4}" type="pres">
      <dgm:prSet presAssocID="{23C6FE70-26E2-A84C-8E8F-D8E4876C2EAC}" presName="compositeB" presStyleCnt="0"/>
      <dgm:spPr/>
    </dgm:pt>
    <dgm:pt modelId="{C423CBBA-6E98-C74C-82DA-B89F88ADF240}" type="pres">
      <dgm:prSet presAssocID="{23C6FE70-26E2-A84C-8E8F-D8E4876C2EAC}" presName="textB" presStyleLbl="revTx" presStyleIdx="3" presStyleCnt="5">
        <dgm:presLayoutVars>
          <dgm:bulletEnabled val="1"/>
        </dgm:presLayoutVars>
      </dgm:prSet>
      <dgm:spPr/>
    </dgm:pt>
    <dgm:pt modelId="{FBC218DC-511D-7444-8E6A-A209FEB0D0C0}" type="pres">
      <dgm:prSet presAssocID="{23C6FE70-26E2-A84C-8E8F-D8E4876C2EAC}" presName="circleB" presStyleLbl="node1" presStyleIdx="3" presStyleCnt="5"/>
      <dgm:spPr/>
    </dgm:pt>
    <dgm:pt modelId="{90B5CD8D-2B85-8641-8B9E-E1CE051D929E}" type="pres">
      <dgm:prSet presAssocID="{23C6FE70-26E2-A84C-8E8F-D8E4876C2EAC}" presName="spaceB" presStyleCnt="0"/>
      <dgm:spPr/>
    </dgm:pt>
    <dgm:pt modelId="{8892CAC2-F81B-1941-94BA-47827B4CC1C8}" type="pres">
      <dgm:prSet presAssocID="{FB874BDF-7EF2-5840-8521-D15D230A4B35}" presName="space" presStyleCnt="0"/>
      <dgm:spPr/>
    </dgm:pt>
    <dgm:pt modelId="{2352C583-61F9-0545-943D-0C60A9BDFA13}" type="pres">
      <dgm:prSet presAssocID="{12A7B3B7-443F-5842-BE33-211E53846ACB}" presName="compositeA" presStyleCnt="0"/>
      <dgm:spPr/>
    </dgm:pt>
    <dgm:pt modelId="{3ED7C27D-C4C3-F24E-A5FA-538B2E32EF04}" type="pres">
      <dgm:prSet presAssocID="{12A7B3B7-443F-5842-BE33-211E53846ACB}" presName="textA" presStyleLbl="revTx" presStyleIdx="4" presStyleCnt="5" custLinFactNeighborX="-7507" custLinFactNeighborY="541">
        <dgm:presLayoutVars>
          <dgm:bulletEnabled val="1"/>
        </dgm:presLayoutVars>
      </dgm:prSet>
      <dgm:spPr/>
    </dgm:pt>
    <dgm:pt modelId="{3E88F5A7-BC57-7B4C-95BA-07BDD7809742}" type="pres">
      <dgm:prSet presAssocID="{12A7B3B7-443F-5842-BE33-211E53846ACB}" presName="circleA" presStyleLbl="node1" presStyleIdx="4" presStyleCnt="5"/>
      <dgm:spPr/>
    </dgm:pt>
    <dgm:pt modelId="{38F7154A-AC41-6C48-9818-8FE3E4C8BBFF}" type="pres">
      <dgm:prSet presAssocID="{12A7B3B7-443F-5842-BE33-211E53846ACB}" presName="spaceA" presStyleCnt="0"/>
      <dgm:spPr/>
    </dgm:pt>
  </dgm:ptLst>
  <dgm:cxnLst>
    <dgm:cxn modelId="{A9799E04-4A7C-DB47-991E-8B9C925CE318}" type="presOf" srcId="{7F7F7B50-69D3-F64C-9E06-C7A8C382B48F}" destId="{B66591C4-66B4-6E4D-B7CA-B9E6B1AEC8D2}" srcOrd="0" destOrd="0" presId="urn:microsoft.com/office/officeart/2005/8/layout/hProcess11"/>
    <dgm:cxn modelId="{61CA240A-6DC0-584D-AAA9-87CFFB6F81F0}" type="presOf" srcId="{CC1FDEC9-D0BB-2643-BB72-D5A452DBE282}" destId="{30015F23-A0F1-EA44-8F4F-1F9E1B8CE94F}" srcOrd="0" destOrd="0" presId="urn:microsoft.com/office/officeart/2005/8/layout/hProcess11"/>
    <dgm:cxn modelId="{98D14E0A-5E5C-3740-9FFD-44A0665A25D9}" srcId="{CC1FDEC9-D0BB-2643-BB72-D5A452DBE282}" destId="{12A7B3B7-443F-5842-BE33-211E53846ACB}" srcOrd="4" destOrd="0" parTransId="{588C87C7-DF77-5E48-946B-4D376A68E00B}" sibTransId="{1E2A8C99-8E86-5F4C-9DE3-F5350CB7593C}"/>
    <dgm:cxn modelId="{F898AE46-C788-D94C-B5A4-7FED6D4517FE}" type="presOf" srcId="{01FB6FB8-9895-6C44-BCB7-59DF6B6BA4A7}" destId="{F2AACE0B-4206-114B-9B13-ECB7CBC20AC1}" srcOrd="0" destOrd="0" presId="urn:microsoft.com/office/officeart/2005/8/layout/hProcess11"/>
    <dgm:cxn modelId="{43E21159-BBB3-D447-9129-562ECF445B71}" type="presOf" srcId="{23C6FE70-26E2-A84C-8E8F-D8E4876C2EAC}" destId="{C423CBBA-6E98-C74C-82DA-B89F88ADF240}" srcOrd="0" destOrd="0" presId="urn:microsoft.com/office/officeart/2005/8/layout/hProcess11"/>
    <dgm:cxn modelId="{7C7D2787-1D1B-C04A-B469-9E2AF543B878}" srcId="{CC1FDEC9-D0BB-2643-BB72-D5A452DBE282}" destId="{D74F64CB-6549-8745-9200-E4415A1BFDEB}" srcOrd="0" destOrd="0" parTransId="{33CF9539-332C-3344-98EA-02DCE6458CC7}" sibTransId="{6FB6A8A8-F89F-514A-979E-73FD21394428}"/>
    <dgm:cxn modelId="{EB1AE09A-EBED-3D46-9CFC-96834E3B288F}" type="presOf" srcId="{12A7B3B7-443F-5842-BE33-211E53846ACB}" destId="{3ED7C27D-C4C3-F24E-A5FA-538B2E32EF04}" srcOrd="0" destOrd="0" presId="urn:microsoft.com/office/officeart/2005/8/layout/hProcess11"/>
    <dgm:cxn modelId="{D664BAA9-7A08-374D-839E-D20AFFD622A9}" srcId="{CC1FDEC9-D0BB-2643-BB72-D5A452DBE282}" destId="{7F7F7B50-69D3-F64C-9E06-C7A8C382B48F}" srcOrd="1" destOrd="0" parTransId="{FEFF77C6-B349-9A4D-B7C5-0B776024F395}" sibTransId="{699DB158-BF6E-A84D-94B6-256EA597D799}"/>
    <dgm:cxn modelId="{E299B3AA-BB83-E94B-8DA3-684AB9E75113}" srcId="{CC1FDEC9-D0BB-2643-BB72-D5A452DBE282}" destId="{01FB6FB8-9895-6C44-BCB7-59DF6B6BA4A7}" srcOrd="2" destOrd="0" parTransId="{2B08FF4A-B2DC-4245-A3FF-5BFB4DEF1486}" sibTransId="{48956169-E4B9-434E-917B-3A4001B231AD}"/>
    <dgm:cxn modelId="{B43BC8E0-0F88-B647-91C1-1EB1B1BF39D8}" type="presOf" srcId="{D74F64CB-6549-8745-9200-E4415A1BFDEB}" destId="{BC79063D-827C-FE4F-949F-12AF1ABFA974}" srcOrd="0" destOrd="0" presId="urn:microsoft.com/office/officeart/2005/8/layout/hProcess11"/>
    <dgm:cxn modelId="{F049E3EC-3C23-E04C-87C3-037398AC1C37}" srcId="{CC1FDEC9-D0BB-2643-BB72-D5A452DBE282}" destId="{23C6FE70-26E2-A84C-8E8F-D8E4876C2EAC}" srcOrd="3" destOrd="0" parTransId="{9F00ABFC-C2D3-0542-9200-0E30ACDBB8FE}" sibTransId="{FB874BDF-7EF2-5840-8521-D15D230A4B35}"/>
    <dgm:cxn modelId="{D5584B52-D75D-F14A-8457-4D4B86571339}" type="presParOf" srcId="{30015F23-A0F1-EA44-8F4F-1F9E1B8CE94F}" destId="{FFDF84FA-E72C-CD4F-9DA8-028B8035FF12}" srcOrd="0" destOrd="0" presId="urn:microsoft.com/office/officeart/2005/8/layout/hProcess11"/>
    <dgm:cxn modelId="{8E497BCD-8FC6-A34A-AF51-7B0BF8563C1B}" type="presParOf" srcId="{30015F23-A0F1-EA44-8F4F-1F9E1B8CE94F}" destId="{7750B90C-2B27-BE4A-A66A-183A611D2337}" srcOrd="1" destOrd="0" presId="urn:microsoft.com/office/officeart/2005/8/layout/hProcess11"/>
    <dgm:cxn modelId="{762FB4F2-BCF5-AD41-89DA-C423C3510C53}" type="presParOf" srcId="{7750B90C-2B27-BE4A-A66A-183A611D2337}" destId="{CEF60810-6F16-034B-9A16-DED2F9EA4EAE}" srcOrd="0" destOrd="0" presId="urn:microsoft.com/office/officeart/2005/8/layout/hProcess11"/>
    <dgm:cxn modelId="{D07D2BB2-C3AA-2B4E-AD8F-10822B93B73E}" type="presParOf" srcId="{CEF60810-6F16-034B-9A16-DED2F9EA4EAE}" destId="{BC79063D-827C-FE4F-949F-12AF1ABFA974}" srcOrd="0" destOrd="0" presId="urn:microsoft.com/office/officeart/2005/8/layout/hProcess11"/>
    <dgm:cxn modelId="{4EF6623C-81A1-FA44-980E-C3F59A1C4F17}" type="presParOf" srcId="{CEF60810-6F16-034B-9A16-DED2F9EA4EAE}" destId="{21F29E4A-10A4-B74E-A7FC-6C98D4339F68}" srcOrd="1" destOrd="0" presId="urn:microsoft.com/office/officeart/2005/8/layout/hProcess11"/>
    <dgm:cxn modelId="{8A2E90B2-6A70-6A4C-95AA-91AE555F56A8}" type="presParOf" srcId="{CEF60810-6F16-034B-9A16-DED2F9EA4EAE}" destId="{2AA7E5EB-CB19-3D47-BCD5-1E57C28B3F8A}" srcOrd="2" destOrd="0" presId="urn:microsoft.com/office/officeart/2005/8/layout/hProcess11"/>
    <dgm:cxn modelId="{54CE0B65-61F6-014D-8864-59C79BCF21D2}" type="presParOf" srcId="{7750B90C-2B27-BE4A-A66A-183A611D2337}" destId="{27AB1EB3-0496-4F4C-82C5-7A7F181A7128}" srcOrd="1" destOrd="0" presId="urn:microsoft.com/office/officeart/2005/8/layout/hProcess11"/>
    <dgm:cxn modelId="{A2C066AC-ECC6-4C40-941F-21B5BF7E3830}" type="presParOf" srcId="{7750B90C-2B27-BE4A-A66A-183A611D2337}" destId="{DD09B85D-36FF-B649-9050-7571E67E066C}" srcOrd="2" destOrd="0" presId="urn:microsoft.com/office/officeart/2005/8/layout/hProcess11"/>
    <dgm:cxn modelId="{FD424883-F727-6D48-BFAF-D53EBE286335}" type="presParOf" srcId="{DD09B85D-36FF-B649-9050-7571E67E066C}" destId="{B66591C4-66B4-6E4D-B7CA-B9E6B1AEC8D2}" srcOrd="0" destOrd="0" presId="urn:microsoft.com/office/officeart/2005/8/layout/hProcess11"/>
    <dgm:cxn modelId="{C6232D68-87A2-7D42-857F-420CAC454042}" type="presParOf" srcId="{DD09B85D-36FF-B649-9050-7571E67E066C}" destId="{1DCACB16-9DD2-D044-AAAC-1AC3EE1F7DBF}" srcOrd="1" destOrd="0" presId="urn:microsoft.com/office/officeart/2005/8/layout/hProcess11"/>
    <dgm:cxn modelId="{27DBE459-68A9-9347-94DA-94BCD64D3603}" type="presParOf" srcId="{DD09B85D-36FF-B649-9050-7571E67E066C}" destId="{71008919-5DAA-1747-830E-6D516EB0D0B8}" srcOrd="2" destOrd="0" presId="urn:microsoft.com/office/officeart/2005/8/layout/hProcess11"/>
    <dgm:cxn modelId="{B6B66C0B-E2B2-394B-BE9A-75FC8054654C}" type="presParOf" srcId="{7750B90C-2B27-BE4A-A66A-183A611D2337}" destId="{89AB6A58-181D-FF46-A91B-1114105ABBBE}" srcOrd="3" destOrd="0" presId="urn:microsoft.com/office/officeart/2005/8/layout/hProcess11"/>
    <dgm:cxn modelId="{F1CB0337-0D49-C64A-BF74-F610E63CC455}" type="presParOf" srcId="{7750B90C-2B27-BE4A-A66A-183A611D2337}" destId="{1C04F3D7-5882-7040-BCA5-304449085DEC}" srcOrd="4" destOrd="0" presId="urn:microsoft.com/office/officeart/2005/8/layout/hProcess11"/>
    <dgm:cxn modelId="{CC7E46D7-45C5-1147-BF59-BD07B8EA9837}" type="presParOf" srcId="{1C04F3D7-5882-7040-BCA5-304449085DEC}" destId="{F2AACE0B-4206-114B-9B13-ECB7CBC20AC1}" srcOrd="0" destOrd="0" presId="urn:microsoft.com/office/officeart/2005/8/layout/hProcess11"/>
    <dgm:cxn modelId="{A25E3497-E9D1-384E-93B5-812FC6530ED0}" type="presParOf" srcId="{1C04F3D7-5882-7040-BCA5-304449085DEC}" destId="{40013637-1552-984C-A6FE-386584A94A0B}" srcOrd="1" destOrd="0" presId="urn:microsoft.com/office/officeart/2005/8/layout/hProcess11"/>
    <dgm:cxn modelId="{BE403049-3B15-5A42-B555-2E6F0917DC61}" type="presParOf" srcId="{1C04F3D7-5882-7040-BCA5-304449085DEC}" destId="{2E9BEEC3-49B0-1A40-A649-06059685F480}" srcOrd="2" destOrd="0" presId="urn:microsoft.com/office/officeart/2005/8/layout/hProcess11"/>
    <dgm:cxn modelId="{9026FB0B-43AF-D349-B987-6AA423C73327}" type="presParOf" srcId="{7750B90C-2B27-BE4A-A66A-183A611D2337}" destId="{08821909-B2E2-8F41-897A-ECB5C010AF3F}" srcOrd="5" destOrd="0" presId="urn:microsoft.com/office/officeart/2005/8/layout/hProcess11"/>
    <dgm:cxn modelId="{C3A04F51-118F-FC49-99DA-21615DA34C71}" type="presParOf" srcId="{7750B90C-2B27-BE4A-A66A-183A611D2337}" destId="{68967B7E-106E-CE43-A783-7D7BD1BACDB4}" srcOrd="6" destOrd="0" presId="urn:microsoft.com/office/officeart/2005/8/layout/hProcess11"/>
    <dgm:cxn modelId="{77FEF61F-B021-724F-B6B0-B89BFB7D1EDF}" type="presParOf" srcId="{68967B7E-106E-CE43-A783-7D7BD1BACDB4}" destId="{C423CBBA-6E98-C74C-82DA-B89F88ADF240}" srcOrd="0" destOrd="0" presId="urn:microsoft.com/office/officeart/2005/8/layout/hProcess11"/>
    <dgm:cxn modelId="{D75EF3A8-7ADD-6B41-B7A4-202F360154E2}" type="presParOf" srcId="{68967B7E-106E-CE43-A783-7D7BD1BACDB4}" destId="{FBC218DC-511D-7444-8E6A-A209FEB0D0C0}" srcOrd="1" destOrd="0" presId="urn:microsoft.com/office/officeart/2005/8/layout/hProcess11"/>
    <dgm:cxn modelId="{1C7C8647-1D9F-064C-80D8-7558EAB5B8AA}" type="presParOf" srcId="{68967B7E-106E-CE43-A783-7D7BD1BACDB4}" destId="{90B5CD8D-2B85-8641-8B9E-E1CE051D929E}" srcOrd="2" destOrd="0" presId="urn:microsoft.com/office/officeart/2005/8/layout/hProcess11"/>
    <dgm:cxn modelId="{079134E3-3F5E-824E-B8AF-46CBBED56BCD}" type="presParOf" srcId="{7750B90C-2B27-BE4A-A66A-183A611D2337}" destId="{8892CAC2-F81B-1941-94BA-47827B4CC1C8}" srcOrd="7" destOrd="0" presId="urn:microsoft.com/office/officeart/2005/8/layout/hProcess11"/>
    <dgm:cxn modelId="{AA95194E-2287-AF46-AD73-EDF354B34143}" type="presParOf" srcId="{7750B90C-2B27-BE4A-A66A-183A611D2337}" destId="{2352C583-61F9-0545-943D-0C60A9BDFA13}" srcOrd="8" destOrd="0" presId="urn:microsoft.com/office/officeart/2005/8/layout/hProcess11"/>
    <dgm:cxn modelId="{733C354B-18F9-3940-B675-08E6869B6041}" type="presParOf" srcId="{2352C583-61F9-0545-943D-0C60A9BDFA13}" destId="{3ED7C27D-C4C3-F24E-A5FA-538B2E32EF04}" srcOrd="0" destOrd="0" presId="urn:microsoft.com/office/officeart/2005/8/layout/hProcess11"/>
    <dgm:cxn modelId="{8A1F77C1-4515-E946-9ED7-33CD9FD89A28}" type="presParOf" srcId="{2352C583-61F9-0545-943D-0C60A9BDFA13}" destId="{3E88F5A7-BC57-7B4C-95BA-07BDD7809742}" srcOrd="1" destOrd="0" presId="urn:microsoft.com/office/officeart/2005/8/layout/hProcess11"/>
    <dgm:cxn modelId="{C3F4CBCA-AE5A-9A48-8C26-54AE07474E42}" type="presParOf" srcId="{2352C583-61F9-0545-943D-0C60A9BDFA13}" destId="{38F7154A-AC41-6C48-9818-8FE3E4C8BBFF}"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DF84FA-E72C-CD4F-9DA8-028B8035FF12}">
      <dsp:nvSpPr>
        <dsp:cNvPr id="0" name=""/>
        <dsp:cNvSpPr/>
      </dsp:nvSpPr>
      <dsp:spPr>
        <a:xfrm>
          <a:off x="0" y="1625600"/>
          <a:ext cx="8128000" cy="2167466"/>
        </a:xfrm>
        <a:prstGeom prst="notchedRightArrow">
          <a:avLst/>
        </a:prstGeom>
        <a:solidFill>
          <a:schemeClr val="bg2">
            <a:lumMod val="20000"/>
            <a:lumOff val="80000"/>
          </a:schemeClr>
        </a:solidFill>
        <a:ln>
          <a:noFill/>
        </a:ln>
        <a:effectLst/>
      </dsp:spPr>
      <dsp:style>
        <a:lnRef idx="0">
          <a:scrgbClr r="0" g="0" b="0"/>
        </a:lnRef>
        <a:fillRef idx="1">
          <a:scrgbClr r="0" g="0" b="0"/>
        </a:fillRef>
        <a:effectRef idx="0">
          <a:scrgbClr r="0" g="0" b="0"/>
        </a:effectRef>
        <a:fontRef idx="minor"/>
      </dsp:style>
    </dsp:sp>
    <dsp:sp modelId="{BC79063D-827C-FE4F-949F-12AF1ABFA974}">
      <dsp:nvSpPr>
        <dsp:cNvPr id="0" name=""/>
        <dsp:cNvSpPr/>
      </dsp:nvSpPr>
      <dsp:spPr>
        <a:xfrm>
          <a:off x="3214" y="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solidFill>
                <a:srgbClr val="00FF41"/>
              </a:solidFill>
            </a:rPr>
            <a:t>Surveillance</a:t>
          </a:r>
          <a:r>
            <a:rPr lang="en-US" sz="1800" kern="1200" dirty="0"/>
            <a:t> </a:t>
          </a:r>
        </a:p>
      </dsp:txBody>
      <dsp:txXfrm>
        <a:off x="3214" y="0"/>
        <a:ext cx="1405532" cy="2167466"/>
      </dsp:txXfrm>
    </dsp:sp>
    <dsp:sp modelId="{21F29E4A-10A4-B74E-A7FC-6C98D4339F68}">
      <dsp:nvSpPr>
        <dsp:cNvPr id="0" name=""/>
        <dsp:cNvSpPr/>
      </dsp:nvSpPr>
      <dsp:spPr>
        <a:xfrm>
          <a:off x="435047" y="2438400"/>
          <a:ext cx="541866" cy="541866"/>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6591C4-66B4-6E4D-B7CA-B9E6B1AEC8D2}">
      <dsp:nvSpPr>
        <dsp:cNvPr id="0" name=""/>
        <dsp:cNvSpPr/>
      </dsp:nvSpPr>
      <dsp:spPr>
        <a:xfrm>
          <a:off x="1479024" y="325120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Signs of Attack</a:t>
          </a:r>
        </a:p>
      </dsp:txBody>
      <dsp:txXfrm>
        <a:off x="1479024" y="3251200"/>
        <a:ext cx="1405532" cy="2167466"/>
      </dsp:txXfrm>
    </dsp:sp>
    <dsp:sp modelId="{1DCACB16-9DD2-D044-AAAC-1AC3EE1F7DBF}">
      <dsp:nvSpPr>
        <dsp:cNvPr id="0" name=""/>
        <dsp:cNvSpPr/>
      </dsp:nvSpPr>
      <dsp:spPr>
        <a:xfrm>
          <a:off x="1910857" y="2438400"/>
          <a:ext cx="541866" cy="541866"/>
        </a:xfrm>
        <a:prstGeom prst="ellipse">
          <a:avLst/>
        </a:prstGeom>
        <a:solidFill>
          <a:schemeClr val="bg2"/>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ACE0B-4206-114B-9B13-ECB7CBC20AC1}">
      <dsp:nvSpPr>
        <dsp:cNvPr id="0" name=""/>
        <dsp:cNvSpPr/>
      </dsp:nvSpPr>
      <dsp:spPr>
        <a:xfrm>
          <a:off x="2954833" y="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t>Mitigation attempts</a:t>
          </a:r>
        </a:p>
      </dsp:txBody>
      <dsp:txXfrm>
        <a:off x="2954833" y="0"/>
        <a:ext cx="1405532" cy="2167466"/>
      </dsp:txXfrm>
    </dsp:sp>
    <dsp:sp modelId="{40013637-1552-984C-A6FE-386584A94A0B}">
      <dsp:nvSpPr>
        <dsp:cNvPr id="0" name=""/>
        <dsp:cNvSpPr/>
      </dsp:nvSpPr>
      <dsp:spPr>
        <a:xfrm>
          <a:off x="3386666" y="2438400"/>
          <a:ext cx="541866" cy="541866"/>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EA31B5-EBAD-6A4A-B9D0-7CEF514B2743}">
      <dsp:nvSpPr>
        <dsp:cNvPr id="0" name=""/>
        <dsp:cNvSpPr/>
      </dsp:nvSpPr>
      <dsp:spPr>
        <a:xfrm>
          <a:off x="4430643" y="325120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t>Recovery</a:t>
          </a:r>
        </a:p>
      </dsp:txBody>
      <dsp:txXfrm>
        <a:off x="4430643" y="3251200"/>
        <a:ext cx="1405532" cy="2167466"/>
      </dsp:txXfrm>
    </dsp:sp>
    <dsp:sp modelId="{27DAD5DD-73CB-9646-8F76-6ADE1DEF9E67}">
      <dsp:nvSpPr>
        <dsp:cNvPr id="0" name=""/>
        <dsp:cNvSpPr/>
      </dsp:nvSpPr>
      <dsp:spPr>
        <a:xfrm>
          <a:off x="4862476" y="2438400"/>
          <a:ext cx="541866" cy="541866"/>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A688C2-9AD4-6F4A-881E-0764D8CEB129}">
      <dsp:nvSpPr>
        <dsp:cNvPr id="0" name=""/>
        <dsp:cNvSpPr/>
      </dsp:nvSpPr>
      <dsp:spPr>
        <a:xfrm>
          <a:off x="5800939" y="11725"/>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t>Aftermath </a:t>
          </a:r>
        </a:p>
      </dsp:txBody>
      <dsp:txXfrm>
        <a:off x="5800939" y="11725"/>
        <a:ext cx="1405532" cy="2167466"/>
      </dsp:txXfrm>
    </dsp:sp>
    <dsp:sp modelId="{4177B66B-0FC6-8248-BC4B-B836D954A6AA}">
      <dsp:nvSpPr>
        <dsp:cNvPr id="0" name=""/>
        <dsp:cNvSpPr/>
      </dsp:nvSpPr>
      <dsp:spPr>
        <a:xfrm>
          <a:off x="6338285" y="2438400"/>
          <a:ext cx="541866" cy="541866"/>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DF84FA-E72C-CD4F-9DA8-028B8035FF12}">
      <dsp:nvSpPr>
        <dsp:cNvPr id="0" name=""/>
        <dsp:cNvSpPr/>
      </dsp:nvSpPr>
      <dsp:spPr>
        <a:xfrm>
          <a:off x="0" y="1625600"/>
          <a:ext cx="8128000" cy="2167466"/>
        </a:xfrm>
        <a:prstGeom prst="notchedRightArrow">
          <a:avLst/>
        </a:prstGeom>
        <a:solidFill>
          <a:schemeClr val="bg2">
            <a:lumMod val="20000"/>
            <a:lumOff val="80000"/>
          </a:schemeClr>
        </a:solidFill>
        <a:ln>
          <a:noFill/>
        </a:ln>
        <a:effectLst/>
      </dsp:spPr>
      <dsp:style>
        <a:lnRef idx="0">
          <a:scrgbClr r="0" g="0" b="0"/>
        </a:lnRef>
        <a:fillRef idx="1">
          <a:scrgbClr r="0" g="0" b="0"/>
        </a:fillRef>
        <a:effectRef idx="0">
          <a:scrgbClr r="0" g="0" b="0"/>
        </a:effectRef>
        <a:fontRef idx="minor"/>
      </dsp:style>
    </dsp:sp>
    <dsp:sp modelId="{BC79063D-827C-FE4F-949F-12AF1ABFA974}">
      <dsp:nvSpPr>
        <dsp:cNvPr id="0" name=""/>
        <dsp:cNvSpPr/>
      </dsp:nvSpPr>
      <dsp:spPr>
        <a:xfrm>
          <a:off x="3214" y="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t>Surveillance </a:t>
          </a:r>
        </a:p>
      </dsp:txBody>
      <dsp:txXfrm>
        <a:off x="3214" y="0"/>
        <a:ext cx="1405532" cy="2167466"/>
      </dsp:txXfrm>
    </dsp:sp>
    <dsp:sp modelId="{21F29E4A-10A4-B74E-A7FC-6C98D4339F68}">
      <dsp:nvSpPr>
        <dsp:cNvPr id="0" name=""/>
        <dsp:cNvSpPr/>
      </dsp:nvSpPr>
      <dsp:spPr>
        <a:xfrm>
          <a:off x="435047" y="2438400"/>
          <a:ext cx="541866" cy="541866"/>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6591C4-66B4-6E4D-B7CA-B9E6B1AEC8D2}">
      <dsp:nvSpPr>
        <dsp:cNvPr id="0" name=""/>
        <dsp:cNvSpPr/>
      </dsp:nvSpPr>
      <dsp:spPr>
        <a:xfrm>
          <a:off x="1479024" y="325120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solidFill>
                <a:srgbClr val="00FF41"/>
              </a:solidFill>
            </a:rPr>
            <a:t>Signs of Attack</a:t>
          </a:r>
        </a:p>
      </dsp:txBody>
      <dsp:txXfrm>
        <a:off x="1479024" y="3251200"/>
        <a:ext cx="1405532" cy="2167466"/>
      </dsp:txXfrm>
    </dsp:sp>
    <dsp:sp modelId="{1DCACB16-9DD2-D044-AAAC-1AC3EE1F7DBF}">
      <dsp:nvSpPr>
        <dsp:cNvPr id="0" name=""/>
        <dsp:cNvSpPr/>
      </dsp:nvSpPr>
      <dsp:spPr>
        <a:xfrm>
          <a:off x="1910857" y="2438400"/>
          <a:ext cx="541866" cy="541866"/>
        </a:xfrm>
        <a:prstGeom prst="ellipse">
          <a:avLst/>
        </a:prstGeom>
        <a:solidFill>
          <a:srgbClr val="00FF41"/>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ACE0B-4206-114B-9B13-ECB7CBC20AC1}">
      <dsp:nvSpPr>
        <dsp:cNvPr id="0" name=""/>
        <dsp:cNvSpPr/>
      </dsp:nvSpPr>
      <dsp:spPr>
        <a:xfrm>
          <a:off x="2954833" y="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t>Mitigation attempts</a:t>
          </a:r>
        </a:p>
      </dsp:txBody>
      <dsp:txXfrm>
        <a:off x="2954833" y="0"/>
        <a:ext cx="1405532" cy="2167466"/>
      </dsp:txXfrm>
    </dsp:sp>
    <dsp:sp modelId="{40013637-1552-984C-A6FE-386584A94A0B}">
      <dsp:nvSpPr>
        <dsp:cNvPr id="0" name=""/>
        <dsp:cNvSpPr/>
      </dsp:nvSpPr>
      <dsp:spPr>
        <a:xfrm>
          <a:off x="3386666" y="2438400"/>
          <a:ext cx="541866" cy="541866"/>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EA31B5-EBAD-6A4A-B9D0-7CEF514B2743}">
      <dsp:nvSpPr>
        <dsp:cNvPr id="0" name=""/>
        <dsp:cNvSpPr/>
      </dsp:nvSpPr>
      <dsp:spPr>
        <a:xfrm>
          <a:off x="4430643" y="325120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t>Recovery</a:t>
          </a:r>
        </a:p>
      </dsp:txBody>
      <dsp:txXfrm>
        <a:off x="4430643" y="3251200"/>
        <a:ext cx="1405532" cy="2167466"/>
      </dsp:txXfrm>
    </dsp:sp>
    <dsp:sp modelId="{27DAD5DD-73CB-9646-8F76-6ADE1DEF9E67}">
      <dsp:nvSpPr>
        <dsp:cNvPr id="0" name=""/>
        <dsp:cNvSpPr/>
      </dsp:nvSpPr>
      <dsp:spPr>
        <a:xfrm>
          <a:off x="4862476" y="2438400"/>
          <a:ext cx="541866" cy="541866"/>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A688C2-9AD4-6F4A-881E-0764D8CEB129}">
      <dsp:nvSpPr>
        <dsp:cNvPr id="0" name=""/>
        <dsp:cNvSpPr/>
      </dsp:nvSpPr>
      <dsp:spPr>
        <a:xfrm>
          <a:off x="5800939" y="11725"/>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t>Aftermath </a:t>
          </a:r>
        </a:p>
      </dsp:txBody>
      <dsp:txXfrm>
        <a:off x="5800939" y="11725"/>
        <a:ext cx="1405532" cy="2167466"/>
      </dsp:txXfrm>
    </dsp:sp>
    <dsp:sp modelId="{4177B66B-0FC6-8248-BC4B-B836D954A6AA}">
      <dsp:nvSpPr>
        <dsp:cNvPr id="0" name=""/>
        <dsp:cNvSpPr/>
      </dsp:nvSpPr>
      <dsp:spPr>
        <a:xfrm>
          <a:off x="6338285" y="2438400"/>
          <a:ext cx="541866" cy="541866"/>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DF84FA-E72C-CD4F-9DA8-028B8035FF12}">
      <dsp:nvSpPr>
        <dsp:cNvPr id="0" name=""/>
        <dsp:cNvSpPr/>
      </dsp:nvSpPr>
      <dsp:spPr>
        <a:xfrm>
          <a:off x="0" y="1625600"/>
          <a:ext cx="8128000" cy="2167466"/>
        </a:xfrm>
        <a:prstGeom prst="notchedRightArrow">
          <a:avLst/>
        </a:prstGeom>
        <a:solidFill>
          <a:schemeClr val="bg2">
            <a:lumMod val="20000"/>
            <a:lumOff val="80000"/>
          </a:schemeClr>
        </a:solidFill>
        <a:ln>
          <a:noFill/>
        </a:ln>
        <a:effectLst/>
      </dsp:spPr>
      <dsp:style>
        <a:lnRef idx="0">
          <a:scrgbClr r="0" g="0" b="0"/>
        </a:lnRef>
        <a:fillRef idx="1">
          <a:scrgbClr r="0" g="0" b="0"/>
        </a:fillRef>
        <a:effectRef idx="0">
          <a:scrgbClr r="0" g="0" b="0"/>
        </a:effectRef>
        <a:fontRef idx="minor"/>
      </dsp:style>
    </dsp:sp>
    <dsp:sp modelId="{BC79063D-827C-FE4F-949F-12AF1ABFA974}">
      <dsp:nvSpPr>
        <dsp:cNvPr id="0" name=""/>
        <dsp:cNvSpPr/>
      </dsp:nvSpPr>
      <dsp:spPr>
        <a:xfrm>
          <a:off x="3214" y="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t>Surveillance </a:t>
          </a:r>
        </a:p>
      </dsp:txBody>
      <dsp:txXfrm>
        <a:off x="3214" y="0"/>
        <a:ext cx="1405532" cy="2167466"/>
      </dsp:txXfrm>
    </dsp:sp>
    <dsp:sp modelId="{21F29E4A-10A4-B74E-A7FC-6C98D4339F68}">
      <dsp:nvSpPr>
        <dsp:cNvPr id="0" name=""/>
        <dsp:cNvSpPr/>
      </dsp:nvSpPr>
      <dsp:spPr>
        <a:xfrm>
          <a:off x="435047" y="2438400"/>
          <a:ext cx="541866" cy="541866"/>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6591C4-66B4-6E4D-B7CA-B9E6B1AEC8D2}">
      <dsp:nvSpPr>
        <dsp:cNvPr id="0" name=""/>
        <dsp:cNvSpPr/>
      </dsp:nvSpPr>
      <dsp:spPr>
        <a:xfrm>
          <a:off x="1479024" y="325120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solidFill>
                <a:srgbClr val="00FF41"/>
              </a:solidFill>
            </a:rPr>
            <a:t>Signs of Attack</a:t>
          </a:r>
        </a:p>
      </dsp:txBody>
      <dsp:txXfrm>
        <a:off x="1479024" y="3251200"/>
        <a:ext cx="1405532" cy="2167466"/>
      </dsp:txXfrm>
    </dsp:sp>
    <dsp:sp modelId="{1DCACB16-9DD2-D044-AAAC-1AC3EE1F7DBF}">
      <dsp:nvSpPr>
        <dsp:cNvPr id="0" name=""/>
        <dsp:cNvSpPr/>
      </dsp:nvSpPr>
      <dsp:spPr>
        <a:xfrm>
          <a:off x="1910857" y="2438400"/>
          <a:ext cx="541866" cy="541866"/>
        </a:xfrm>
        <a:prstGeom prst="ellipse">
          <a:avLst/>
        </a:prstGeom>
        <a:solidFill>
          <a:schemeClr val="bg2"/>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ACE0B-4206-114B-9B13-ECB7CBC20AC1}">
      <dsp:nvSpPr>
        <dsp:cNvPr id="0" name=""/>
        <dsp:cNvSpPr/>
      </dsp:nvSpPr>
      <dsp:spPr>
        <a:xfrm>
          <a:off x="2954833" y="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t>Mitigation attempts</a:t>
          </a:r>
        </a:p>
      </dsp:txBody>
      <dsp:txXfrm>
        <a:off x="2954833" y="0"/>
        <a:ext cx="1405532" cy="2167466"/>
      </dsp:txXfrm>
    </dsp:sp>
    <dsp:sp modelId="{40013637-1552-984C-A6FE-386584A94A0B}">
      <dsp:nvSpPr>
        <dsp:cNvPr id="0" name=""/>
        <dsp:cNvSpPr/>
      </dsp:nvSpPr>
      <dsp:spPr>
        <a:xfrm>
          <a:off x="3386666" y="2438400"/>
          <a:ext cx="541866" cy="541866"/>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23CBBA-6E98-C74C-82DA-B89F88ADF240}">
      <dsp:nvSpPr>
        <dsp:cNvPr id="0" name=""/>
        <dsp:cNvSpPr/>
      </dsp:nvSpPr>
      <dsp:spPr>
        <a:xfrm>
          <a:off x="4430643" y="325120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t>Recovery</a:t>
          </a:r>
        </a:p>
      </dsp:txBody>
      <dsp:txXfrm>
        <a:off x="4430643" y="3251200"/>
        <a:ext cx="1405532" cy="2167466"/>
      </dsp:txXfrm>
    </dsp:sp>
    <dsp:sp modelId="{FBC218DC-511D-7444-8E6A-A209FEB0D0C0}">
      <dsp:nvSpPr>
        <dsp:cNvPr id="0" name=""/>
        <dsp:cNvSpPr/>
      </dsp:nvSpPr>
      <dsp:spPr>
        <a:xfrm>
          <a:off x="4862476" y="2438400"/>
          <a:ext cx="541866" cy="541866"/>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D7C27D-C4C3-F24E-A5FA-538B2E32EF04}">
      <dsp:nvSpPr>
        <dsp:cNvPr id="0" name=""/>
        <dsp:cNvSpPr/>
      </dsp:nvSpPr>
      <dsp:spPr>
        <a:xfrm>
          <a:off x="5836119" y="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t>Aftermath </a:t>
          </a:r>
        </a:p>
      </dsp:txBody>
      <dsp:txXfrm>
        <a:off x="5836119" y="0"/>
        <a:ext cx="1405532" cy="2167466"/>
      </dsp:txXfrm>
    </dsp:sp>
    <dsp:sp modelId="{3E88F5A7-BC57-7B4C-95BA-07BDD7809742}">
      <dsp:nvSpPr>
        <dsp:cNvPr id="0" name=""/>
        <dsp:cNvSpPr/>
      </dsp:nvSpPr>
      <dsp:spPr>
        <a:xfrm>
          <a:off x="6338285" y="2438400"/>
          <a:ext cx="541866" cy="541866"/>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DF84FA-E72C-CD4F-9DA8-028B8035FF12}">
      <dsp:nvSpPr>
        <dsp:cNvPr id="0" name=""/>
        <dsp:cNvSpPr/>
      </dsp:nvSpPr>
      <dsp:spPr>
        <a:xfrm>
          <a:off x="0" y="1625600"/>
          <a:ext cx="8128000" cy="2167466"/>
        </a:xfrm>
        <a:prstGeom prst="notchedRightArrow">
          <a:avLst/>
        </a:prstGeom>
        <a:solidFill>
          <a:schemeClr val="bg2">
            <a:lumMod val="20000"/>
            <a:lumOff val="80000"/>
          </a:schemeClr>
        </a:solidFill>
        <a:ln>
          <a:noFill/>
        </a:ln>
        <a:effectLst/>
      </dsp:spPr>
      <dsp:style>
        <a:lnRef idx="0">
          <a:scrgbClr r="0" g="0" b="0"/>
        </a:lnRef>
        <a:fillRef idx="1">
          <a:scrgbClr r="0" g="0" b="0"/>
        </a:fillRef>
        <a:effectRef idx="0">
          <a:scrgbClr r="0" g="0" b="0"/>
        </a:effectRef>
        <a:fontRef idx="minor"/>
      </dsp:style>
    </dsp:sp>
    <dsp:sp modelId="{BC79063D-827C-FE4F-949F-12AF1ABFA974}">
      <dsp:nvSpPr>
        <dsp:cNvPr id="0" name=""/>
        <dsp:cNvSpPr/>
      </dsp:nvSpPr>
      <dsp:spPr>
        <a:xfrm>
          <a:off x="3214" y="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t>Surveillance </a:t>
          </a:r>
        </a:p>
      </dsp:txBody>
      <dsp:txXfrm>
        <a:off x="3214" y="0"/>
        <a:ext cx="1405532" cy="2167466"/>
      </dsp:txXfrm>
    </dsp:sp>
    <dsp:sp modelId="{21F29E4A-10A4-B74E-A7FC-6C98D4339F68}">
      <dsp:nvSpPr>
        <dsp:cNvPr id="0" name=""/>
        <dsp:cNvSpPr/>
      </dsp:nvSpPr>
      <dsp:spPr>
        <a:xfrm>
          <a:off x="435047" y="2438400"/>
          <a:ext cx="541866" cy="541866"/>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6591C4-66B4-6E4D-B7CA-B9E6B1AEC8D2}">
      <dsp:nvSpPr>
        <dsp:cNvPr id="0" name=""/>
        <dsp:cNvSpPr/>
      </dsp:nvSpPr>
      <dsp:spPr>
        <a:xfrm>
          <a:off x="1479024" y="325120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solidFill>
                <a:srgbClr val="00FF41"/>
              </a:solidFill>
            </a:rPr>
            <a:t>Signs of Attack</a:t>
          </a:r>
        </a:p>
      </dsp:txBody>
      <dsp:txXfrm>
        <a:off x="1479024" y="3251200"/>
        <a:ext cx="1405532" cy="2167466"/>
      </dsp:txXfrm>
    </dsp:sp>
    <dsp:sp modelId="{1DCACB16-9DD2-D044-AAAC-1AC3EE1F7DBF}">
      <dsp:nvSpPr>
        <dsp:cNvPr id="0" name=""/>
        <dsp:cNvSpPr/>
      </dsp:nvSpPr>
      <dsp:spPr>
        <a:xfrm>
          <a:off x="1910857" y="2438400"/>
          <a:ext cx="541866" cy="541866"/>
        </a:xfrm>
        <a:prstGeom prst="ellipse">
          <a:avLst/>
        </a:prstGeom>
        <a:solidFill>
          <a:schemeClr val="bg2"/>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ACE0B-4206-114B-9B13-ECB7CBC20AC1}">
      <dsp:nvSpPr>
        <dsp:cNvPr id="0" name=""/>
        <dsp:cNvSpPr/>
      </dsp:nvSpPr>
      <dsp:spPr>
        <a:xfrm>
          <a:off x="2954833" y="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t>Mitigation attempts</a:t>
          </a:r>
        </a:p>
      </dsp:txBody>
      <dsp:txXfrm>
        <a:off x="2954833" y="0"/>
        <a:ext cx="1405532" cy="2167466"/>
      </dsp:txXfrm>
    </dsp:sp>
    <dsp:sp modelId="{40013637-1552-984C-A6FE-386584A94A0B}">
      <dsp:nvSpPr>
        <dsp:cNvPr id="0" name=""/>
        <dsp:cNvSpPr/>
      </dsp:nvSpPr>
      <dsp:spPr>
        <a:xfrm>
          <a:off x="3386666" y="2438400"/>
          <a:ext cx="541866" cy="541866"/>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23CBBA-6E98-C74C-82DA-B89F88ADF240}">
      <dsp:nvSpPr>
        <dsp:cNvPr id="0" name=""/>
        <dsp:cNvSpPr/>
      </dsp:nvSpPr>
      <dsp:spPr>
        <a:xfrm>
          <a:off x="4430643" y="325120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t>Recovery</a:t>
          </a:r>
        </a:p>
      </dsp:txBody>
      <dsp:txXfrm>
        <a:off x="4430643" y="3251200"/>
        <a:ext cx="1405532" cy="2167466"/>
      </dsp:txXfrm>
    </dsp:sp>
    <dsp:sp modelId="{FBC218DC-511D-7444-8E6A-A209FEB0D0C0}">
      <dsp:nvSpPr>
        <dsp:cNvPr id="0" name=""/>
        <dsp:cNvSpPr/>
      </dsp:nvSpPr>
      <dsp:spPr>
        <a:xfrm>
          <a:off x="4862476" y="2438400"/>
          <a:ext cx="541866" cy="541866"/>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D7C27D-C4C3-F24E-A5FA-538B2E32EF04}">
      <dsp:nvSpPr>
        <dsp:cNvPr id="0" name=""/>
        <dsp:cNvSpPr/>
      </dsp:nvSpPr>
      <dsp:spPr>
        <a:xfrm>
          <a:off x="5800939" y="11725"/>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t>Aftermath </a:t>
          </a:r>
        </a:p>
      </dsp:txBody>
      <dsp:txXfrm>
        <a:off x="5800939" y="11725"/>
        <a:ext cx="1405532" cy="2167466"/>
      </dsp:txXfrm>
    </dsp:sp>
    <dsp:sp modelId="{3E88F5A7-BC57-7B4C-95BA-07BDD7809742}">
      <dsp:nvSpPr>
        <dsp:cNvPr id="0" name=""/>
        <dsp:cNvSpPr/>
      </dsp:nvSpPr>
      <dsp:spPr>
        <a:xfrm>
          <a:off x="6338285" y="2438400"/>
          <a:ext cx="541866" cy="541866"/>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DF84FA-E72C-CD4F-9DA8-028B8035FF12}">
      <dsp:nvSpPr>
        <dsp:cNvPr id="0" name=""/>
        <dsp:cNvSpPr/>
      </dsp:nvSpPr>
      <dsp:spPr>
        <a:xfrm>
          <a:off x="0" y="1625600"/>
          <a:ext cx="8128000" cy="2167466"/>
        </a:xfrm>
        <a:prstGeom prst="notchedRightArrow">
          <a:avLst/>
        </a:prstGeom>
        <a:solidFill>
          <a:schemeClr val="bg2">
            <a:lumMod val="20000"/>
            <a:lumOff val="80000"/>
          </a:schemeClr>
        </a:solidFill>
        <a:ln>
          <a:noFill/>
        </a:ln>
        <a:effectLst/>
      </dsp:spPr>
      <dsp:style>
        <a:lnRef idx="0">
          <a:scrgbClr r="0" g="0" b="0"/>
        </a:lnRef>
        <a:fillRef idx="1">
          <a:scrgbClr r="0" g="0" b="0"/>
        </a:fillRef>
        <a:effectRef idx="0">
          <a:scrgbClr r="0" g="0" b="0"/>
        </a:effectRef>
        <a:fontRef idx="minor"/>
      </dsp:style>
    </dsp:sp>
    <dsp:sp modelId="{BC79063D-827C-FE4F-949F-12AF1ABFA974}">
      <dsp:nvSpPr>
        <dsp:cNvPr id="0" name=""/>
        <dsp:cNvSpPr/>
      </dsp:nvSpPr>
      <dsp:spPr>
        <a:xfrm>
          <a:off x="3214" y="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t>Surveillance </a:t>
          </a:r>
        </a:p>
      </dsp:txBody>
      <dsp:txXfrm>
        <a:off x="3214" y="0"/>
        <a:ext cx="1405532" cy="2167466"/>
      </dsp:txXfrm>
    </dsp:sp>
    <dsp:sp modelId="{21F29E4A-10A4-B74E-A7FC-6C98D4339F68}">
      <dsp:nvSpPr>
        <dsp:cNvPr id="0" name=""/>
        <dsp:cNvSpPr/>
      </dsp:nvSpPr>
      <dsp:spPr>
        <a:xfrm>
          <a:off x="435047" y="2438400"/>
          <a:ext cx="541866" cy="541866"/>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6591C4-66B4-6E4D-B7CA-B9E6B1AEC8D2}">
      <dsp:nvSpPr>
        <dsp:cNvPr id="0" name=""/>
        <dsp:cNvSpPr/>
      </dsp:nvSpPr>
      <dsp:spPr>
        <a:xfrm>
          <a:off x="1479024" y="325120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solidFill>
                <a:srgbClr val="00FF41"/>
              </a:solidFill>
            </a:rPr>
            <a:t>Signs of Attack</a:t>
          </a:r>
        </a:p>
      </dsp:txBody>
      <dsp:txXfrm>
        <a:off x="1479024" y="3251200"/>
        <a:ext cx="1405532" cy="2167466"/>
      </dsp:txXfrm>
    </dsp:sp>
    <dsp:sp modelId="{1DCACB16-9DD2-D044-AAAC-1AC3EE1F7DBF}">
      <dsp:nvSpPr>
        <dsp:cNvPr id="0" name=""/>
        <dsp:cNvSpPr/>
      </dsp:nvSpPr>
      <dsp:spPr>
        <a:xfrm>
          <a:off x="1910857" y="2438400"/>
          <a:ext cx="541866" cy="541866"/>
        </a:xfrm>
        <a:prstGeom prst="ellipse">
          <a:avLst/>
        </a:prstGeom>
        <a:solidFill>
          <a:schemeClr val="bg2"/>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ACE0B-4206-114B-9B13-ECB7CBC20AC1}">
      <dsp:nvSpPr>
        <dsp:cNvPr id="0" name=""/>
        <dsp:cNvSpPr/>
      </dsp:nvSpPr>
      <dsp:spPr>
        <a:xfrm>
          <a:off x="2954833" y="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t>Mitigation attempts</a:t>
          </a:r>
        </a:p>
      </dsp:txBody>
      <dsp:txXfrm>
        <a:off x="2954833" y="0"/>
        <a:ext cx="1405532" cy="2167466"/>
      </dsp:txXfrm>
    </dsp:sp>
    <dsp:sp modelId="{40013637-1552-984C-A6FE-386584A94A0B}">
      <dsp:nvSpPr>
        <dsp:cNvPr id="0" name=""/>
        <dsp:cNvSpPr/>
      </dsp:nvSpPr>
      <dsp:spPr>
        <a:xfrm>
          <a:off x="3386666" y="2438400"/>
          <a:ext cx="541866" cy="541866"/>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23CBBA-6E98-C74C-82DA-B89F88ADF240}">
      <dsp:nvSpPr>
        <dsp:cNvPr id="0" name=""/>
        <dsp:cNvSpPr/>
      </dsp:nvSpPr>
      <dsp:spPr>
        <a:xfrm>
          <a:off x="4430643" y="3251200"/>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t>Recovery</a:t>
          </a:r>
        </a:p>
      </dsp:txBody>
      <dsp:txXfrm>
        <a:off x="4430643" y="3251200"/>
        <a:ext cx="1405532" cy="2167466"/>
      </dsp:txXfrm>
    </dsp:sp>
    <dsp:sp modelId="{FBC218DC-511D-7444-8E6A-A209FEB0D0C0}">
      <dsp:nvSpPr>
        <dsp:cNvPr id="0" name=""/>
        <dsp:cNvSpPr/>
      </dsp:nvSpPr>
      <dsp:spPr>
        <a:xfrm>
          <a:off x="4862476" y="2438400"/>
          <a:ext cx="541866" cy="541866"/>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D7C27D-C4C3-F24E-A5FA-538B2E32EF04}">
      <dsp:nvSpPr>
        <dsp:cNvPr id="0" name=""/>
        <dsp:cNvSpPr/>
      </dsp:nvSpPr>
      <dsp:spPr>
        <a:xfrm>
          <a:off x="5800939" y="11725"/>
          <a:ext cx="1405532"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t>Aftermath </a:t>
          </a:r>
        </a:p>
      </dsp:txBody>
      <dsp:txXfrm>
        <a:off x="5800939" y="11725"/>
        <a:ext cx="1405532" cy="2167466"/>
      </dsp:txXfrm>
    </dsp:sp>
    <dsp:sp modelId="{3E88F5A7-BC57-7B4C-95BA-07BDD7809742}">
      <dsp:nvSpPr>
        <dsp:cNvPr id="0" name=""/>
        <dsp:cNvSpPr/>
      </dsp:nvSpPr>
      <dsp:spPr>
        <a:xfrm>
          <a:off x="6338285" y="2438400"/>
          <a:ext cx="541866" cy="541866"/>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8/24/20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0934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6" name="Google Shape;97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7705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0" name="Google Shape;66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0033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6" name="Google Shape;97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4163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6" name="Google Shape;97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6879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7" name="Google Shape;111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10619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8/24/20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8/24/20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8/24/20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8/24/20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8/24/20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8/24/20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8/24/20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8/24/20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8/24/20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8/24/20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8/24/20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8/24/20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8/24/20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8/24/20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8/24/20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8/24/20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8/24/20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8/24/20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digitalfire.ucd.ie/?cat=23"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digitalfire.ucd.ie/?cat=23"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digitalfire.ucd.ie/?cat=2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digitalfire.ucd.ie/?cat=23" TargetMode="Externa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www.ayacnet.com.mx/tag/malware/" TargetMode="Externa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pixabay.com/photos/hacker-attack-mask-internet-2883632/" TargetMode="Externa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jpe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pixabay.com/photos/hacker-attack-mask-internet-2883632/" TargetMode="External"/><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hyperlink" Target="http://www.ayacnet.com.mx/tag/malware/" TargetMode="External"/><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ayacnet.com.mx/tag/malware/" TargetMode="External"/><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digitalfire.ucd.ie/?cat=23" TargetMode="External"/><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digitalfire.ucd.ie/?cat=23" TargetMode="External"/><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hyperlink" Target="http://digitalfire.ucd.ie/?cat=23"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hyperlink" Target="http://www.ayacnet.com.mx/tag/malware/" TargetMode="External"/><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9.xml.rels><?xml version="1.0" encoding="UTF-8" standalone="yes"?>
<Relationships xmlns="http://schemas.openxmlformats.org/package/2006/relationships"><Relationship Id="rId8" Type="http://schemas.openxmlformats.org/officeDocument/2006/relationships/hyperlink" Target="https://www.ajc.com/news/local-govt--politics/feds-iranians-led-cyberattack-against-atlanta-other-entities/xrLAyAwDroBvVGhp9bODyO/" TargetMode="External"/><Relationship Id="rId13" Type="http://schemas.openxmlformats.org/officeDocument/2006/relationships/hyperlink" Target="https://en.wikipedia.org/wiki/2018_Atlanta_cyberattack" TargetMode="External"/><Relationship Id="rId3" Type="http://schemas.openxmlformats.org/officeDocument/2006/relationships/image" Target="../media/image5.png"/><Relationship Id="rId7" Type="http://schemas.openxmlformats.org/officeDocument/2006/relationships/hyperlink" Target="https://www.bbc.com/news/technology-44397482" TargetMode="External"/><Relationship Id="rId12" Type="http://schemas.openxmlformats.org/officeDocument/2006/relationships/hyperlink" Target="https://www.csoonline.com/article/3212260/recent-ransomware-attacks-define-the-malwares-new-age.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search-proquest-com.libezproxy2.syr.edu/docview/2357433761?accountid=14214" TargetMode="External"/><Relationship Id="rId11" Type="http://schemas.openxmlformats.org/officeDocument/2006/relationships/hyperlink" Target="https://www.zdnet.com/article/samsam-ransomware-created-by-iranian-hackers-says-us-doj/" TargetMode="External"/><Relationship Id="rId5" Type="http://schemas.openxmlformats.org/officeDocument/2006/relationships/image" Target="../media/image18.jpeg"/><Relationship Id="rId15" Type="http://schemas.openxmlformats.org/officeDocument/2006/relationships/hyperlink" Target="https://www.dhs.gov/blog/2019/08/21/cisa-insights-ransomware-outbreak" TargetMode="External"/><Relationship Id="rId10" Type="http://schemas.openxmlformats.org/officeDocument/2006/relationships/hyperlink" Target="https://www.justice.gov/opa/pr/two-iranian-men-indicted-deploying-ransomware-extort-hospitals-municipalities-and-public" TargetMode="External"/><Relationship Id="rId4" Type="http://schemas.openxmlformats.org/officeDocument/2006/relationships/image" Target="../media/image6.png"/><Relationship Id="rId9" Type="http://schemas.openxmlformats.org/officeDocument/2006/relationships/hyperlink" Target="https://www.govtech.com/security/What-Can-We-Learn-from-Atlanta.html" TargetMode="External"/><Relationship Id="rId14" Type="http://schemas.openxmlformats.org/officeDocument/2006/relationships/hyperlink" Target="https://www.fbi.gov/file-repository/ransomware-prevention-and-response-for-cisos.pdf/view"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ninaspace.typepad.com/my_weblog/2009/10/are-you-smart-enough-to-be-an-atlantan.html" TargetMode="Externa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digitalfire.ucd.ie/?cat=23"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digitalfire.ucd.ie/?cat=23"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digitalfire.ucd.ie/?cat=2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cstate="email">
            <a:duotone>
              <a:schemeClr val="bg2">
                <a:shade val="88000"/>
                <a:hueMod val="106000"/>
                <a:satMod val="140000"/>
                <a:lumMod val="54000"/>
              </a:schemeClr>
              <a:schemeClr val="bg2">
                <a:tint val="98000"/>
                <a:hueMod val="90000"/>
                <a:satMod val="150000"/>
                <a:lumMod val="16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cstate="email">
            <a:alphaModFix amt="30000"/>
            <a:extLst>
              <a:ext uri="{28A0092B-C50C-407E-A947-70E740481C1C}">
                <a14:useLocalDpi xmlns:a14="http://schemas.microsoft.com/office/drawing/2010/main"/>
              </a:ext>
            </a:extLst>
          </a:blip>
          <a:srcRect t="6504" b="9202"/>
          <a:stretch/>
        </p:blipFill>
        <p:spPr>
          <a:xfrm>
            <a:off x="0" y="31489"/>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524579" y="2325419"/>
            <a:ext cx="7219685" cy="1367896"/>
          </a:xfrm>
        </p:spPr>
        <p:txBody>
          <a:bodyPr>
            <a:noAutofit/>
          </a:bodyPr>
          <a:lstStyle/>
          <a:p>
            <a:pPr algn="ctr"/>
            <a:r>
              <a:rPr lang="en-US" sz="4400" dirty="0"/>
              <a:t>Atlanta Municipal </a:t>
            </a:r>
            <a:br>
              <a:rPr lang="en-US" sz="4400" dirty="0"/>
            </a:br>
            <a:r>
              <a:rPr lang="en-US" sz="4400" dirty="0">
                <a:solidFill>
                  <a:srgbClr val="00FF41"/>
                </a:solidFill>
              </a:rPr>
              <a:t>Ransomware</a:t>
            </a:r>
            <a:r>
              <a:rPr lang="en-US" sz="4400" dirty="0"/>
              <a:t> Attack</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997322"/>
            <a:ext cx="6857999" cy="557745"/>
          </a:xfrm>
        </p:spPr>
        <p:txBody>
          <a:bodyPr>
            <a:noAutofit/>
          </a:bodyPr>
          <a:lstStyle/>
          <a:p>
            <a:pPr algn="ctr">
              <a:lnSpc>
                <a:spcPct val="100000"/>
              </a:lnSpc>
              <a:spcBef>
                <a:spcPts val="0"/>
              </a:spcBef>
            </a:pPr>
            <a:r>
              <a:rPr lang="en-US" sz="1700" dirty="0"/>
              <a:t>Group 4 IST 623 - Intro to </a:t>
            </a:r>
            <a:r>
              <a:rPr lang="en-US" sz="1700" dirty="0" err="1"/>
              <a:t>InfoSeC</a:t>
            </a:r>
            <a:r>
              <a:rPr lang="en-US" sz="1700" dirty="0"/>
              <a:t> - Summer 2020 </a:t>
            </a:r>
          </a:p>
          <a:p>
            <a:pPr algn="ctr">
              <a:lnSpc>
                <a:spcPct val="100000"/>
              </a:lnSpc>
              <a:spcBef>
                <a:spcPts val="0"/>
              </a:spcBef>
            </a:pPr>
            <a:r>
              <a:rPr lang="en-US" sz="1400" dirty="0">
                <a:solidFill>
                  <a:schemeClr val="tx1"/>
                </a:solidFill>
              </a:rPr>
              <a:t>Emma Gillen - Festus </a:t>
            </a:r>
            <a:r>
              <a:rPr lang="en-US" sz="1400" dirty="0" err="1">
                <a:solidFill>
                  <a:schemeClr val="tx1"/>
                </a:solidFill>
              </a:rPr>
              <a:t>Nwaosuagwu</a:t>
            </a:r>
            <a:r>
              <a:rPr lang="en-US" sz="1400" dirty="0">
                <a:solidFill>
                  <a:schemeClr val="tx1"/>
                </a:solidFill>
              </a:rPr>
              <a:t> - </a:t>
            </a:r>
            <a:r>
              <a:rPr lang="en-US" sz="1400" dirty="0" err="1">
                <a:solidFill>
                  <a:schemeClr val="tx1"/>
                </a:solidFill>
              </a:rPr>
              <a:t>Dalis</a:t>
            </a:r>
            <a:r>
              <a:rPr lang="en-US" sz="1400" dirty="0">
                <a:solidFill>
                  <a:schemeClr val="tx1"/>
                </a:solidFill>
              </a:rPr>
              <a:t> Riley - Sean Dunn </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4683211" y="512593"/>
            <a:ext cx="7055708" cy="688426"/>
          </a:xfrm>
        </p:spPr>
        <p:txBody>
          <a:bodyPr>
            <a:normAutofit fontScale="90000"/>
          </a:bodyPr>
          <a:lstStyle/>
          <a:p>
            <a:pPr algn="ctr"/>
            <a:r>
              <a:rPr lang="en-US" dirty="0"/>
              <a:t>Surveillance and signs </a:t>
            </a:r>
            <a:br>
              <a:rPr lang="en-US" dirty="0"/>
            </a:br>
            <a:r>
              <a:rPr lang="en-US" dirty="0"/>
              <a:t>of The attack CONTINUED</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4815016" y="1678034"/>
            <a:ext cx="6544961" cy="4045629"/>
          </a:xfrm>
        </p:spPr>
        <p:txBody>
          <a:bodyPr anchor="t">
            <a:noAutofit/>
          </a:bodyPr>
          <a:lstStyle/>
          <a:p>
            <a:pPr marL="0" lvl="0" indent="0">
              <a:lnSpc>
                <a:spcPct val="115000"/>
              </a:lnSpc>
              <a:spcBef>
                <a:spcPts val="1200"/>
              </a:spcBef>
              <a:buClr>
                <a:schemeClr val="dk1"/>
              </a:buClr>
              <a:buSzPts val="1100"/>
              <a:buNone/>
            </a:pPr>
            <a:r>
              <a:rPr lang="en-US" dirty="0">
                <a:ea typeface="Federo"/>
                <a:cs typeface="Federo"/>
                <a:sym typeface="Federo"/>
              </a:rPr>
              <a:t>The following were the impacted departments and their responsibilities:</a:t>
            </a:r>
          </a:p>
          <a:p>
            <a:pPr lvl="0">
              <a:lnSpc>
                <a:spcPct val="115000"/>
              </a:lnSpc>
              <a:spcBef>
                <a:spcPts val="1200"/>
              </a:spcBef>
              <a:buClr>
                <a:schemeClr val="tx1"/>
              </a:buClr>
            </a:pPr>
            <a:r>
              <a:rPr lang="en-US" dirty="0">
                <a:ea typeface="Federo"/>
                <a:cs typeface="Federo"/>
                <a:sym typeface="Federo"/>
              </a:rPr>
              <a:t>The Municipal Court did not have the ability to process ticket payments — online or in person. All scheduled court appearances were reset.</a:t>
            </a:r>
          </a:p>
          <a:p>
            <a:pPr lvl="0">
              <a:lnSpc>
                <a:spcPct val="115000"/>
              </a:lnSpc>
              <a:spcBef>
                <a:spcPts val="1200"/>
              </a:spcBef>
              <a:buClr>
                <a:schemeClr val="tx1"/>
              </a:buClr>
            </a:pPr>
            <a:r>
              <a:rPr lang="en-US" dirty="0">
                <a:ea typeface="Federo"/>
                <a:cs typeface="Federo"/>
                <a:sym typeface="Federo"/>
              </a:rPr>
              <a:t>The Department of Watershed Management was accepting water and sewer emergency service requests through a service called Atlanta 311. However, no new water service requests were processed. Water quality and maintenance were not affected.</a:t>
            </a:r>
          </a:p>
        </p:txBody>
      </p:sp>
      <p:pic>
        <p:nvPicPr>
          <p:cNvPr id="5" name="Picture 4" descr="A picture containing green&#10;&#10;Description automatically generated">
            <a:extLst>
              <a:ext uri="{FF2B5EF4-FFF2-40B4-BE49-F238E27FC236}">
                <a16:creationId xmlns:a16="http://schemas.microsoft.com/office/drawing/2014/main" id="{6A02CF58-3DAB-F143-912A-5357BBF8137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0"/>
            <a:ext cx="4682515" cy="6858000"/>
          </a:xfrm>
          <a:prstGeom prst="rect">
            <a:avLst/>
          </a:prstGeom>
        </p:spPr>
      </p:pic>
    </p:spTree>
    <p:extLst>
      <p:ext uri="{BB962C8B-B14F-4D97-AF65-F5344CB8AC3E}">
        <p14:creationId xmlns:p14="http://schemas.microsoft.com/office/powerpoint/2010/main" val="3900053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4683211" y="512593"/>
            <a:ext cx="7055708" cy="688426"/>
          </a:xfrm>
        </p:spPr>
        <p:txBody>
          <a:bodyPr>
            <a:normAutofit fontScale="90000"/>
          </a:bodyPr>
          <a:lstStyle/>
          <a:p>
            <a:pPr algn="ctr"/>
            <a:r>
              <a:rPr lang="en-US" dirty="0"/>
              <a:t>Surveillance and signs </a:t>
            </a:r>
            <a:br>
              <a:rPr lang="en-US" dirty="0"/>
            </a:br>
            <a:r>
              <a:rPr lang="en-US" dirty="0"/>
              <a:t>of The attack CONTINUED</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4815016" y="1515505"/>
            <a:ext cx="6544961" cy="4045629"/>
          </a:xfrm>
        </p:spPr>
        <p:txBody>
          <a:bodyPr anchor="t">
            <a:noAutofit/>
          </a:bodyPr>
          <a:lstStyle/>
          <a:p>
            <a:pPr marL="0" lvl="0" indent="0">
              <a:lnSpc>
                <a:spcPct val="115000"/>
              </a:lnSpc>
              <a:spcBef>
                <a:spcPts val="1200"/>
              </a:spcBef>
              <a:buClr>
                <a:schemeClr val="dk1"/>
              </a:buClr>
              <a:buSzPts val="1100"/>
              <a:buNone/>
            </a:pPr>
            <a:r>
              <a:rPr lang="en-US" dirty="0">
                <a:ea typeface="Federo"/>
                <a:cs typeface="Federo"/>
                <a:sym typeface="Federo"/>
              </a:rPr>
              <a:t>To continue, the following were additional impacted departments and their responsibilities:</a:t>
            </a:r>
          </a:p>
          <a:p>
            <a:pPr lvl="0">
              <a:lnSpc>
                <a:spcPct val="115000"/>
              </a:lnSpc>
              <a:spcBef>
                <a:spcPts val="1200"/>
              </a:spcBef>
              <a:buClr>
                <a:schemeClr val="tx1"/>
              </a:buClr>
            </a:pPr>
            <a:r>
              <a:rPr lang="en-US" dirty="0">
                <a:ea typeface="Federo"/>
                <a:cs typeface="Federo"/>
                <a:sym typeface="Federo"/>
              </a:rPr>
              <a:t>Applications for new employment were suspended until further notice.</a:t>
            </a:r>
          </a:p>
          <a:p>
            <a:pPr lvl="0">
              <a:lnSpc>
                <a:spcPct val="115000"/>
              </a:lnSpc>
              <a:spcBef>
                <a:spcPts val="1200"/>
              </a:spcBef>
              <a:buClr>
                <a:schemeClr val="tx1"/>
              </a:buClr>
            </a:pPr>
            <a:r>
              <a:rPr lang="en-US" dirty="0">
                <a:ea typeface="Federo"/>
                <a:cs typeface="Federo"/>
                <a:sym typeface="Federo"/>
              </a:rPr>
              <a:t>City officials </a:t>
            </a:r>
            <a:r>
              <a:rPr lang="en-US" dirty="0">
                <a:solidFill>
                  <a:srgbClr val="00FF41"/>
                </a:solidFill>
                <a:ea typeface="Federo"/>
                <a:cs typeface="Federo"/>
                <a:sym typeface="Federo"/>
              </a:rPr>
              <a:t>were forced to complete paper forms</a:t>
            </a:r>
            <a:r>
              <a:rPr lang="en-US" dirty="0">
                <a:solidFill>
                  <a:srgbClr val="20B42C"/>
                </a:solidFill>
                <a:ea typeface="Federo"/>
                <a:cs typeface="Federo"/>
                <a:sym typeface="Federo"/>
              </a:rPr>
              <a:t> </a:t>
            </a:r>
            <a:r>
              <a:rPr lang="en-US" dirty="0">
                <a:ea typeface="Federo"/>
                <a:cs typeface="Federo"/>
                <a:sym typeface="Federo"/>
              </a:rPr>
              <a:t>by hand during this time.</a:t>
            </a:r>
          </a:p>
        </p:txBody>
      </p:sp>
      <p:pic>
        <p:nvPicPr>
          <p:cNvPr id="8" name="Picture 7" descr="A picture containing green&#10;&#10;Description automatically generated">
            <a:extLst>
              <a:ext uri="{FF2B5EF4-FFF2-40B4-BE49-F238E27FC236}">
                <a16:creationId xmlns:a16="http://schemas.microsoft.com/office/drawing/2014/main" id="{524D3C8D-3A06-834E-BE98-8C8FE54D7A4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0"/>
            <a:ext cx="4682515" cy="6858000"/>
          </a:xfrm>
          <a:prstGeom prst="rect">
            <a:avLst/>
          </a:prstGeom>
        </p:spPr>
      </p:pic>
      <p:pic>
        <p:nvPicPr>
          <p:cNvPr id="5" name="Picture 4" descr="Green Professional Building Skills 6-Session Training | Urban League of  Louisiana">
            <a:extLst>
              <a:ext uri="{FF2B5EF4-FFF2-40B4-BE49-F238E27FC236}">
                <a16:creationId xmlns:a16="http://schemas.microsoft.com/office/drawing/2014/main" id="{105F1964-CCFC-044E-B0E8-FE68AECECE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2515" y="4283319"/>
            <a:ext cx="7509485" cy="255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648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5046660" y="543322"/>
            <a:ext cx="6875709" cy="738981"/>
          </a:xfrm>
        </p:spPr>
        <p:txBody>
          <a:bodyPr>
            <a:normAutofit fontScale="90000"/>
          </a:bodyPr>
          <a:lstStyle/>
          <a:p>
            <a:pPr algn="ctr"/>
            <a:r>
              <a:rPr lang="en-US" dirty="0"/>
              <a:t>Surveillance and signs </a:t>
            </a:r>
            <a:br>
              <a:rPr lang="en-US" dirty="0"/>
            </a:br>
            <a:r>
              <a:rPr lang="en-US" dirty="0"/>
              <a:t>of The attack CONTINUED</a:t>
            </a:r>
          </a:p>
        </p:txBody>
      </p:sp>
      <p:sp>
        <p:nvSpPr>
          <p:cNvPr id="63" name="Content Placeholder 2">
            <a:extLst>
              <a:ext uri="{FF2B5EF4-FFF2-40B4-BE49-F238E27FC236}">
                <a16:creationId xmlns:a16="http://schemas.microsoft.com/office/drawing/2014/main" id="{3D8E07A1-AE76-F54C-B642-489DBDED4E0C}"/>
              </a:ext>
            </a:extLst>
          </p:cNvPr>
          <p:cNvSpPr txBox="1">
            <a:spLocks/>
          </p:cNvSpPr>
          <p:nvPr/>
        </p:nvSpPr>
        <p:spPr>
          <a:xfrm>
            <a:off x="5046660" y="1436159"/>
            <a:ext cx="6992940" cy="3006887"/>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7000"/>
              </a:lnSpc>
              <a:spcBef>
                <a:spcPts val="1200"/>
              </a:spcBef>
              <a:spcAft>
                <a:spcPts val="200"/>
              </a:spcAft>
              <a:buNone/>
            </a:pPr>
            <a:r>
              <a:rPr lang="en-US" dirty="0"/>
              <a:t>Essential departments affected: </a:t>
            </a:r>
            <a:endParaRPr lang="en-US" sz="1800" dirty="0"/>
          </a:p>
          <a:p>
            <a:pPr>
              <a:lnSpc>
                <a:spcPct val="107000"/>
              </a:lnSpc>
              <a:spcBef>
                <a:spcPts val="1200"/>
              </a:spcBef>
              <a:spcAft>
                <a:spcPts val="200"/>
              </a:spcAft>
            </a:pPr>
            <a:r>
              <a:rPr lang="en-US" sz="1800" dirty="0"/>
              <a:t>Police Department Records System</a:t>
            </a:r>
          </a:p>
          <a:p>
            <a:pPr>
              <a:lnSpc>
                <a:spcPct val="107000"/>
              </a:lnSpc>
              <a:spcBef>
                <a:spcPts val="200"/>
              </a:spcBef>
              <a:spcAft>
                <a:spcPts val="400"/>
              </a:spcAft>
            </a:pPr>
            <a:r>
              <a:rPr lang="en-US" sz="1800" dirty="0"/>
              <a:t>Infrastructure Maintenance Requests</a:t>
            </a:r>
          </a:p>
          <a:p>
            <a:pPr>
              <a:lnSpc>
                <a:spcPct val="107000"/>
              </a:lnSpc>
              <a:spcBef>
                <a:spcPts val="200"/>
              </a:spcBef>
              <a:spcAft>
                <a:spcPts val="400"/>
              </a:spcAft>
            </a:pPr>
            <a:r>
              <a:rPr lang="en-US" sz="1800" dirty="0"/>
              <a:t>Revenue Collection – Customers were unable to pay for water, licenses and business renewal services.</a:t>
            </a:r>
          </a:p>
          <a:p>
            <a:pPr>
              <a:lnSpc>
                <a:spcPct val="107000"/>
              </a:lnSpc>
              <a:spcBef>
                <a:spcPts val="200"/>
              </a:spcBef>
            </a:pPr>
            <a:r>
              <a:rPr lang="en-US" sz="1800" dirty="0"/>
              <a:t>Hospitals - Doctors were unable to access patient medical records, meaning many patients were turned away.</a:t>
            </a:r>
          </a:p>
        </p:txBody>
      </p:sp>
      <p:pic>
        <p:nvPicPr>
          <p:cNvPr id="1028" name="Picture 4" descr="Green Professional Building Skills 6-Session Training | Urban League of  Louisiana">
            <a:extLst>
              <a:ext uri="{FF2B5EF4-FFF2-40B4-BE49-F238E27FC236}">
                <a16:creationId xmlns:a16="http://schemas.microsoft.com/office/drawing/2014/main" id="{800A8570-5B11-C941-9113-342E7FA30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2515" y="4283319"/>
            <a:ext cx="7509485" cy="25556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green&#10;&#10;Description automatically generated">
            <a:extLst>
              <a:ext uri="{FF2B5EF4-FFF2-40B4-BE49-F238E27FC236}">
                <a16:creationId xmlns:a16="http://schemas.microsoft.com/office/drawing/2014/main" id="{DB09FB63-60BA-8F47-B0F8-F4D5FBCD4F4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0"/>
            <a:ext cx="4682515" cy="6858000"/>
          </a:xfrm>
          <a:prstGeom prst="rect">
            <a:avLst/>
          </a:prstGeom>
        </p:spPr>
      </p:pic>
    </p:spTree>
    <p:extLst>
      <p:ext uri="{BB962C8B-B14F-4D97-AF65-F5344CB8AC3E}">
        <p14:creationId xmlns:p14="http://schemas.microsoft.com/office/powerpoint/2010/main" val="707583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4683211" y="512593"/>
            <a:ext cx="7055708" cy="688426"/>
          </a:xfrm>
        </p:spPr>
        <p:txBody>
          <a:bodyPr>
            <a:normAutofit fontScale="90000"/>
          </a:bodyPr>
          <a:lstStyle/>
          <a:p>
            <a:pPr algn="ctr"/>
            <a:r>
              <a:rPr lang="en-US" dirty="0"/>
              <a:t>Surveillance and signs </a:t>
            </a:r>
            <a:br>
              <a:rPr lang="en-US" dirty="0"/>
            </a:br>
            <a:r>
              <a:rPr lang="en-US" dirty="0"/>
              <a:t>of The attack CONTINUED</a:t>
            </a:r>
          </a:p>
        </p:txBody>
      </p:sp>
      <p:pic>
        <p:nvPicPr>
          <p:cNvPr id="7" name="Picture 6" descr="A screenshot of a cell phone&#10;&#10;Description automatically generated">
            <a:extLst>
              <a:ext uri="{FF2B5EF4-FFF2-40B4-BE49-F238E27FC236}">
                <a16:creationId xmlns:a16="http://schemas.microsoft.com/office/drawing/2014/main" id="{AE6A7335-C72B-7543-A981-32E35FD33A0B}"/>
              </a:ext>
            </a:extLst>
          </p:cNvPr>
          <p:cNvPicPr>
            <a:picLocks noChangeAspect="1"/>
          </p:cNvPicPr>
          <p:nvPr/>
        </p:nvPicPr>
        <p:blipFill>
          <a:blip r:embed="rId3"/>
          <a:stretch>
            <a:fillRect/>
          </a:stretch>
        </p:blipFill>
        <p:spPr>
          <a:xfrm>
            <a:off x="5261748" y="1507525"/>
            <a:ext cx="5499100" cy="5029200"/>
          </a:xfrm>
          <a:prstGeom prst="rect">
            <a:avLst/>
          </a:prstGeom>
        </p:spPr>
      </p:pic>
      <p:pic>
        <p:nvPicPr>
          <p:cNvPr id="9" name="Picture 8" descr="A picture containing green&#10;&#10;Description automatically generated">
            <a:extLst>
              <a:ext uri="{FF2B5EF4-FFF2-40B4-BE49-F238E27FC236}">
                <a16:creationId xmlns:a16="http://schemas.microsoft.com/office/drawing/2014/main" id="{2A9AFF20-660E-0346-A01B-D441BE6D0ED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0" y="0"/>
            <a:ext cx="4682515" cy="6858000"/>
          </a:xfrm>
          <a:prstGeom prst="rect">
            <a:avLst/>
          </a:prstGeom>
        </p:spPr>
      </p:pic>
    </p:spTree>
    <p:extLst>
      <p:ext uri="{BB962C8B-B14F-4D97-AF65-F5344CB8AC3E}">
        <p14:creationId xmlns:p14="http://schemas.microsoft.com/office/powerpoint/2010/main" val="3409178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350" name="Group 171">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51" name="Rectangle 172">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352" name="Group 175">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7" name="Rectangle 176">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78"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3"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4" name="Rectangle 179">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55"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6"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7"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8"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9"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0"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1"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2"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3"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4"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5"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8"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4" name="Rectangle 313">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15"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1"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2"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3"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4"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5"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6" name="Rectangle 325">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27"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8"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9"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0"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1"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2"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3"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4"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5"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6"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7"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8"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9"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pic>
        <p:nvPicPr>
          <p:cNvPr id="5" name="Picture 4" descr="A close up of a sign&#10;&#10;Description automatically generated">
            <a:extLst>
              <a:ext uri="{FF2B5EF4-FFF2-40B4-BE49-F238E27FC236}">
                <a16:creationId xmlns:a16="http://schemas.microsoft.com/office/drawing/2014/main" id="{5472CF30-F953-0042-8CC1-DF9EAD4593F0}"/>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8716" r="21229"/>
          <a:stretch/>
        </p:blipFill>
        <p:spPr>
          <a:xfrm>
            <a:off x="-5596" y="9525"/>
            <a:ext cx="4653302" cy="6857990"/>
          </a:xfrm>
          <a:prstGeom prst="rect">
            <a:avLst/>
          </a:prstGeom>
        </p:spPr>
      </p:pic>
      <p:sp>
        <p:nvSpPr>
          <p:cNvPr id="2" name="Rectangle 1">
            <a:extLst>
              <a:ext uri="{FF2B5EF4-FFF2-40B4-BE49-F238E27FC236}">
                <a16:creationId xmlns:a16="http://schemas.microsoft.com/office/drawing/2014/main" id="{88E0131D-E581-FA4D-AD7A-174AC15818E7}"/>
              </a:ext>
            </a:extLst>
          </p:cNvPr>
          <p:cNvSpPr/>
          <p:nvPr/>
        </p:nvSpPr>
        <p:spPr>
          <a:xfrm>
            <a:off x="5107287" y="1825626"/>
            <a:ext cx="6625132" cy="2308324"/>
          </a:xfrm>
          <a:prstGeom prst="rect">
            <a:avLst/>
          </a:prstGeom>
        </p:spPr>
        <p:txBody>
          <a:bodyPr wrap="square">
            <a:spAutoFit/>
          </a:bodyPr>
          <a:lstStyle/>
          <a:p>
            <a:pPr marL="342900" indent="-342900">
              <a:lnSpc>
                <a:spcPct val="100000"/>
              </a:lnSpc>
              <a:spcBef>
                <a:spcPts val="1200"/>
              </a:spcBef>
              <a:buClr>
                <a:schemeClr val="tx1"/>
              </a:buClr>
              <a:buSzPct val="100000"/>
              <a:buFont typeface="Arial" panose="020B0604020202020204" pitchFamily="34" charset="0"/>
              <a:buChar char="•"/>
            </a:pPr>
            <a:r>
              <a:rPr lang="en-US" sz="2400" dirty="0">
                <a:ea typeface="Federo"/>
                <a:cs typeface="Federo"/>
                <a:sym typeface="Federo"/>
              </a:rPr>
              <a:t>The ransom note directed the City of Atlanta to a particular </a:t>
            </a:r>
            <a:r>
              <a:rPr lang="en-US" sz="2400" dirty="0">
                <a:solidFill>
                  <a:srgbClr val="00FF41"/>
                </a:solidFill>
                <a:ea typeface="Federo"/>
                <a:cs typeface="Federo"/>
                <a:sym typeface="Federo"/>
              </a:rPr>
              <a:t>Bitcoin address </a:t>
            </a:r>
            <a:r>
              <a:rPr lang="en-US" sz="2400" dirty="0">
                <a:ea typeface="Federo"/>
                <a:cs typeface="Federo"/>
                <a:sym typeface="Federo"/>
              </a:rPr>
              <a:t>to pay the ransom and supplied a web domain that was only accessible using a TOR browser; the note suggested that the City of Atlanta could </a:t>
            </a:r>
            <a:r>
              <a:rPr lang="en-US" sz="2400" dirty="0">
                <a:solidFill>
                  <a:srgbClr val="00FF41"/>
                </a:solidFill>
                <a:ea typeface="Federo"/>
                <a:cs typeface="Federo"/>
                <a:sym typeface="Federo"/>
              </a:rPr>
              <a:t>download the decryption key from that website.</a:t>
            </a:r>
          </a:p>
        </p:txBody>
      </p:sp>
      <p:sp>
        <p:nvSpPr>
          <p:cNvPr id="64" name="Title 1">
            <a:extLst>
              <a:ext uri="{FF2B5EF4-FFF2-40B4-BE49-F238E27FC236}">
                <a16:creationId xmlns:a16="http://schemas.microsoft.com/office/drawing/2014/main" id="{EC988FB4-FE1D-E549-90D9-9D45AF644707}"/>
              </a:ext>
            </a:extLst>
          </p:cNvPr>
          <p:cNvSpPr>
            <a:spLocks noGrp="1"/>
          </p:cNvSpPr>
          <p:nvPr>
            <p:ph type="title"/>
          </p:nvPr>
        </p:nvSpPr>
        <p:spPr>
          <a:xfrm>
            <a:off x="5046660" y="543322"/>
            <a:ext cx="6875709" cy="738981"/>
          </a:xfrm>
        </p:spPr>
        <p:txBody>
          <a:bodyPr>
            <a:normAutofit/>
          </a:bodyPr>
          <a:lstStyle/>
          <a:p>
            <a:pPr algn="ctr"/>
            <a:r>
              <a:rPr lang="en-US" dirty="0"/>
              <a:t>Ransom and Attackers</a:t>
            </a:r>
          </a:p>
        </p:txBody>
      </p:sp>
      <p:pic>
        <p:nvPicPr>
          <p:cNvPr id="66" name="Picture 4" descr="Green Professional Building Skills 6-Session Training | Urban League of  Louisiana">
            <a:extLst>
              <a:ext uri="{FF2B5EF4-FFF2-40B4-BE49-F238E27FC236}">
                <a16:creationId xmlns:a16="http://schemas.microsoft.com/office/drawing/2014/main" id="{EE5F655C-F2AF-8C45-B83A-E694D506EC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2515" y="4283319"/>
            <a:ext cx="7509485" cy="255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215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276101" y="407398"/>
            <a:ext cx="9585488" cy="738981"/>
          </a:xfrm>
        </p:spPr>
        <p:txBody>
          <a:bodyPr>
            <a:normAutofit fontScale="90000"/>
          </a:bodyPr>
          <a:lstStyle/>
          <a:p>
            <a:pPr algn="ctr"/>
            <a:r>
              <a:rPr lang="en-US" dirty="0"/>
              <a:t>Surveillance and signs of The attack CONTINUED</a:t>
            </a:r>
          </a:p>
        </p:txBody>
      </p:sp>
      <p:pic>
        <p:nvPicPr>
          <p:cNvPr id="4" name="Picture 3" descr="A screenshot of a social media post&#10;&#10;Description automatically generated">
            <a:extLst>
              <a:ext uri="{FF2B5EF4-FFF2-40B4-BE49-F238E27FC236}">
                <a16:creationId xmlns:a16="http://schemas.microsoft.com/office/drawing/2014/main" id="{4A136335-F07D-F54C-82D5-B4B2590A50F6}"/>
              </a:ext>
            </a:extLst>
          </p:cNvPr>
          <p:cNvPicPr>
            <a:picLocks noChangeAspect="1"/>
          </p:cNvPicPr>
          <p:nvPr/>
        </p:nvPicPr>
        <p:blipFill>
          <a:blip r:embed="rId2"/>
          <a:stretch>
            <a:fillRect/>
          </a:stretch>
        </p:blipFill>
        <p:spPr>
          <a:xfrm>
            <a:off x="2601589" y="1022811"/>
            <a:ext cx="6988821" cy="5673951"/>
          </a:xfrm>
          <a:prstGeom prst="rect">
            <a:avLst/>
          </a:prstGeom>
        </p:spPr>
      </p:pic>
    </p:spTree>
    <p:extLst>
      <p:ext uri="{BB962C8B-B14F-4D97-AF65-F5344CB8AC3E}">
        <p14:creationId xmlns:p14="http://schemas.microsoft.com/office/powerpoint/2010/main" val="586683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7B22CB-B829-D745-9767-1FB104D39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917" y="1358574"/>
            <a:ext cx="7132166" cy="499480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D89D7A9-45EC-034E-9B03-EA8A9ACD1FAF}"/>
              </a:ext>
            </a:extLst>
          </p:cNvPr>
          <p:cNvSpPr>
            <a:spLocks noGrp="1"/>
          </p:cNvSpPr>
          <p:nvPr>
            <p:ph type="title"/>
          </p:nvPr>
        </p:nvSpPr>
        <p:spPr>
          <a:xfrm>
            <a:off x="1276101" y="407398"/>
            <a:ext cx="9585488" cy="738981"/>
          </a:xfrm>
        </p:spPr>
        <p:txBody>
          <a:bodyPr>
            <a:normAutofit fontScale="90000"/>
          </a:bodyPr>
          <a:lstStyle/>
          <a:p>
            <a:pPr algn="ctr"/>
            <a:r>
              <a:rPr lang="en-US" dirty="0"/>
              <a:t>Surveillance and signs of The attack CONTINUED</a:t>
            </a:r>
          </a:p>
        </p:txBody>
      </p:sp>
    </p:spTree>
    <p:extLst>
      <p:ext uri="{BB962C8B-B14F-4D97-AF65-F5344CB8AC3E}">
        <p14:creationId xmlns:p14="http://schemas.microsoft.com/office/powerpoint/2010/main" val="4450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691312" y="618937"/>
            <a:ext cx="4598985" cy="1478570"/>
          </a:xfrm>
        </p:spPr>
        <p:txBody>
          <a:bodyPr>
            <a:normAutofit/>
          </a:bodyPr>
          <a:lstStyle/>
          <a:p>
            <a:r>
              <a:rPr lang="en-US" dirty="0">
                <a:sym typeface="Arial"/>
              </a:rPr>
              <a:t>About the attackers</a:t>
            </a:r>
            <a:endParaRPr lang="en-US" dirty="0"/>
          </a:p>
        </p:txBody>
      </p:sp>
      <p:sp>
        <p:nvSpPr>
          <p:cNvPr id="65" name="Title 1">
            <a:extLst>
              <a:ext uri="{FF2B5EF4-FFF2-40B4-BE49-F238E27FC236}">
                <a16:creationId xmlns:a16="http://schemas.microsoft.com/office/drawing/2014/main" id="{C59CD874-580C-E04D-9CD7-5D1C5044EF8E}"/>
              </a:ext>
            </a:extLst>
          </p:cNvPr>
          <p:cNvSpPr txBox="1">
            <a:spLocks/>
          </p:cNvSpPr>
          <p:nvPr/>
        </p:nvSpPr>
        <p:spPr>
          <a:xfrm>
            <a:off x="7398542" y="1744663"/>
            <a:ext cx="3184523" cy="738981"/>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ym typeface="Arial"/>
              </a:rPr>
              <a:t>“</a:t>
            </a:r>
            <a:r>
              <a:rPr lang="en-US" dirty="0" err="1">
                <a:sym typeface="Arial"/>
              </a:rPr>
              <a:t>SamSam</a:t>
            </a:r>
            <a:r>
              <a:rPr lang="en-US" dirty="0">
                <a:sym typeface="Arial"/>
              </a:rPr>
              <a:t> Group”</a:t>
            </a:r>
            <a:endParaRPr lang="en-US" dirty="0"/>
          </a:p>
        </p:txBody>
      </p:sp>
      <p:pic>
        <p:nvPicPr>
          <p:cNvPr id="66" name="Picture 65" descr="A picture containing brush&#10;&#10;Description automatically generated">
            <a:extLst>
              <a:ext uri="{FF2B5EF4-FFF2-40B4-BE49-F238E27FC236}">
                <a16:creationId xmlns:a16="http://schemas.microsoft.com/office/drawing/2014/main" id="{A87218BE-75E5-8044-BD8C-D019203E9AC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4329" r="16282" b="-1"/>
          <a:stretch/>
        </p:blipFill>
        <p:spPr>
          <a:xfrm>
            <a:off x="-5597" y="10"/>
            <a:ext cx="6101597" cy="6857990"/>
          </a:xfrm>
          <a:prstGeom prst="rect">
            <a:avLst/>
          </a:prstGeom>
        </p:spPr>
      </p:pic>
      <p:sp>
        <p:nvSpPr>
          <p:cNvPr id="67" name="Content Placeholder 2">
            <a:extLst>
              <a:ext uri="{FF2B5EF4-FFF2-40B4-BE49-F238E27FC236}">
                <a16:creationId xmlns:a16="http://schemas.microsoft.com/office/drawing/2014/main" id="{3C7BB98B-9EA2-794C-966C-E7AD58C1FC48}"/>
              </a:ext>
            </a:extLst>
          </p:cNvPr>
          <p:cNvSpPr txBox="1">
            <a:spLocks/>
          </p:cNvSpPr>
          <p:nvPr/>
        </p:nvSpPr>
        <p:spPr>
          <a:xfrm>
            <a:off x="6972299" y="2646528"/>
            <a:ext cx="4095751" cy="2976397"/>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0" indent="-403225">
              <a:lnSpc>
                <a:spcPct val="115000"/>
              </a:lnSpc>
              <a:spcBef>
                <a:spcPts val="0"/>
              </a:spcBef>
              <a:buClr>
                <a:schemeClr val="tx1"/>
              </a:buClr>
            </a:pPr>
            <a:endParaRPr lang="en-US" sz="1800" dirty="0">
              <a:sym typeface="Arial"/>
            </a:endParaRPr>
          </a:p>
          <a:p>
            <a:pPr marL="457200" lvl="0" indent="-403225">
              <a:lnSpc>
                <a:spcPct val="115000"/>
              </a:lnSpc>
              <a:spcBef>
                <a:spcPts val="0"/>
              </a:spcBef>
              <a:buClr>
                <a:schemeClr val="tx1"/>
              </a:buClr>
            </a:pPr>
            <a:endParaRPr lang="en-US" sz="1800" dirty="0">
              <a:sym typeface="Arial"/>
            </a:endParaRPr>
          </a:p>
          <a:p>
            <a:pPr marL="457200" lvl="0" indent="-403225">
              <a:lnSpc>
                <a:spcPct val="115000"/>
              </a:lnSpc>
              <a:spcBef>
                <a:spcPts val="0"/>
              </a:spcBef>
              <a:buClr>
                <a:schemeClr val="tx1"/>
              </a:buClr>
            </a:pPr>
            <a:r>
              <a:rPr lang="en-US" sz="1800" dirty="0">
                <a:sym typeface="Arial"/>
              </a:rPr>
              <a:t>Mohammed Mehdi Shah Mansouri</a:t>
            </a:r>
          </a:p>
          <a:p>
            <a:pPr marL="457200" lvl="0" indent="-403225">
              <a:lnSpc>
                <a:spcPct val="115000"/>
              </a:lnSpc>
              <a:spcBef>
                <a:spcPts val="0"/>
              </a:spcBef>
              <a:buClr>
                <a:schemeClr val="tx1"/>
              </a:buClr>
            </a:pPr>
            <a:r>
              <a:rPr lang="en-US" sz="1800" dirty="0" err="1">
                <a:sym typeface="Arial"/>
              </a:rPr>
              <a:t>Faramarz</a:t>
            </a:r>
            <a:r>
              <a:rPr lang="en-US" sz="1800" dirty="0">
                <a:sym typeface="Arial"/>
              </a:rPr>
              <a:t> Shahi </a:t>
            </a:r>
            <a:r>
              <a:rPr lang="en-US" sz="1800" dirty="0" err="1">
                <a:sym typeface="Arial"/>
              </a:rPr>
              <a:t>Savandi</a:t>
            </a:r>
            <a:r>
              <a:rPr lang="en-US" sz="1800" dirty="0">
                <a:sym typeface="Arial"/>
              </a:rPr>
              <a:t> </a:t>
            </a:r>
          </a:p>
          <a:p>
            <a:pPr marL="457200" lvl="0" indent="-403225">
              <a:lnSpc>
                <a:spcPct val="115000"/>
              </a:lnSpc>
              <a:spcBef>
                <a:spcPts val="0"/>
              </a:spcBef>
              <a:buClr>
                <a:schemeClr val="tx1"/>
              </a:buClr>
            </a:pPr>
            <a:r>
              <a:rPr lang="en-US" sz="1800" dirty="0">
                <a:sym typeface="Arial"/>
              </a:rPr>
              <a:t>They are part of the group Hackers called “</a:t>
            </a:r>
            <a:r>
              <a:rPr lang="en-US" sz="1800" dirty="0" err="1">
                <a:sym typeface="Arial"/>
              </a:rPr>
              <a:t>SamSam</a:t>
            </a:r>
            <a:r>
              <a:rPr lang="en-US" sz="1800" dirty="0">
                <a:sym typeface="Arial"/>
              </a:rPr>
              <a:t>” accessed the city’s data and encrypted files.</a:t>
            </a:r>
          </a:p>
          <a:p>
            <a:pPr marL="457200" lvl="0" indent="0">
              <a:spcBef>
                <a:spcPts val="1200"/>
              </a:spcBef>
              <a:buClr>
                <a:schemeClr val="tx1"/>
              </a:buClr>
              <a:buNone/>
            </a:pPr>
            <a:r>
              <a:rPr lang="en-US" sz="1800" dirty="0"/>
              <a:t> </a:t>
            </a:r>
          </a:p>
        </p:txBody>
      </p:sp>
    </p:spTree>
    <p:extLst>
      <p:ext uri="{BB962C8B-B14F-4D97-AF65-F5344CB8AC3E}">
        <p14:creationId xmlns:p14="http://schemas.microsoft.com/office/powerpoint/2010/main" val="3724306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8" name="Google Shape;702;p31" descr="A picture containing brush&#10;&#10;Description automatically generated">
            <a:extLst>
              <a:ext uri="{FF2B5EF4-FFF2-40B4-BE49-F238E27FC236}">
                <a16:creationId xmlns:a16="http://schemas.microsoft.com/office/drawing/2014/main" id="{8FD2FE6E-C3D3-6745-8F8E-203720E4BADB}"/>
              </a:ext>
            </a:extLst>
          </p:cNvPr>
          <p:cNvPicPr preferRelativeResize="0"/>
          <p:nvPr/>
        </p:nvPicPr>
        <p:blipFill rotWithShape="1">
          <a:blip r:embed="rId3">
            <a:alphaModFix/>
          </a:blip>
          <a:srcRect t="3830" b="11874"/>
          <a:stretch/>
        </p:blipFill>
        <p:spPr>
          <a:xfrm>
            <a:off x="3611" y="10"/>
            <a:ext cx="12188389" cy="6857990"/>
          </a:xfrm>
          <a:prstGeom prst="rect">
            <a:avLst/>
          </a:prstGeom>
          <a:noFill/>
          <a:ln>
            <a:noFill/>
          </a:ln>
        </p:spPr>
      </p:pic>
      <p:pic>
        <p:nvPicPr>
          <p:cNvPr id="5126" name="Picture 2">
            <a:extLst>
              <a:ext uri="{FF2B5EF4-FFF2-40B4-BE49-F238E27FC236}">
                <a16:creationId xmlns:a16="http://schemas.microsoft.com/office/drawing/2014/main" id="{91AFCDAE-1DAB-46AE-B6B6-2FDB005148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5127" name="Group 257">
            <a:extLst>
              <a:ext uri="{FF2B5EF4-FFF2-40B4-BE49-F238E27FC236}">
                <a16:creationId xmlns:a16="http://schemas.microsoft.com/office/drawing/2014/main" id="{5177DA77-1A72-4436-9E22-C00FB59030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259" name="Group 258">
              <a:extLst>
                <a:ext uri="{FF2B5EF4-FFF2-40B4-BE49-F238E27FC236}">
                  <a16:creationId xmlns:a16="http://schemas.microsoft.com/office/drawing/2014/main" id="{5BDC3D9D-DA08-45D2-A0DC-A7568DA7B47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71" name="Rectangle 5">
                <a:extLst>
                  <a:ext uri="{FF2B5EF4-FFF2-40B4-BE49-F238E27FC236}">
                    <a16:creationId xmlns:a16="http://schemas.microsoft.com/office/drawing/2014/main" id="{3017A117-8BD0-4A3D-84E6-CB39EEAAFEF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72" name="Freeform 6">
                <a:extLst>
                  <a:ext uri="{FF2B5EF4-FFF2-40B4-BE49-F238E27FC236}">
                    <a16:creationId xmlns:a16="http://schemas.microsoft.com/office/drawing/2014/main" id="{1D46578A-5826-4D77-B110-3F5E43EC6C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3" name="Freeform 7">
                <a:extLst>
                  <a:ext uri="{FF2B5EF4-FFF2-40B4-BE49-F238E27FC236}">
                    <a16:creationId xmlns:a16="http://schemas.microsoft.com/office/drawing/2014/main" id="{491A9D88-7E0B-41EA-9DF2-7482C7CBC3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4" name="Freeform 8">
                <a:extLst>
                  <a:ext uri="{FF2B5EF4-FFF2-40B4-BE49-F238E27FC236}">
                    <a16:creationId xmlns:a16="http://schemas.microsoft.com/office/drawing/2014/main" id="{DD497856-0378-404F-A6E9-34CA28F3E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5" name="Freeform 9">
                <a:extLst>
                  <a:ext uri="{FF2B5EF4-FFF2-40B4-BE49-F238E27FC236}">
                    <a16:creationId xmlns:a16="http://schemas.microsoft.com/office/drawing/2014/main" id="{23F79E4E-FE0E-4172-992D-D1AFB708B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6" name="Freeform 10">
                <a:extLst>
                  <a:ext uri="{FF2B5EF4-FFF2-40B4-BE49-F238E27FC236}">
                    <a16:creationId xmlns:a16="http://schemas.microsoft.com/office/drawing/2014/main" id="{BECB6D0C-66D8-4B30-8444-487A3223FA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7" name="Freeform 11">
                <a:extLst>
                  <a:ext uri="{FF2B5EF4-FFF2-40B4-BE49-F238E27FC236}">
                    <a16:creationId xmlns:a16="http://schemas.microsoft.com/office/drawing/2014/main" id="{AA74C092-5D51-40BA-8831-B360B1ECD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8" name="Freeform 12">
                <a:extLst>
                  <a:ext uri="{FF2B5EF4-FFF2-40B4-BE49-F238E27FC236}">
                    <a16:creationId xmlns:a16="http://schemas.microsoft.com/office/drawing/2014/main" id="{C3CCA82A-132D-4D35-BB2F-333772C6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9" name="Freeform 13">
                <a:extLst>
                  <a:ext uri="{FF2B5EF4-FFF2-40B4-BE49-F238E27FC236}">
                    <a16:creationId xmlns:a16="http://schemas.microsoft.com/office/drawing/2014/main" id="{54DBC41D-3D25-41E9-9CED-54932FB5C6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0" name="Freeform 14">
                <a:extLst>
                  <a:ext uri="{FF2B5EF4-FFF2-40B4-BE49-F238E27FC236}">
                    <a16:creationId xmlns:a16="http://schemas.microsoft.com/office/drawing/2014/main" id="{965FA5F8-895B-43FF-B412-0912A1ABF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1" name="Freeform 15">
                <a:extLst>
                  <a:ext uri="{FF2B5EF4-FFF2-40B4-BE49-F238E27FC236}">
                    <a16:creationId xmlns:a16="http://schemas.microsoft.com/office/drawing/2014/main" id="{89527709-604B-499D-BE9C-3F2154840C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2" name="Line 16">
                <a:extLst>
                  <a:ext uri="{FF2B5EF4-FFF2-40B4-BE49-F238E27FC236}">
                    <a16:creationId xmlns:a16="http://schemas.microsoft.com/office/drawing/2014/main" id="{6BCBE8BA-9C96-41B9-9453-B16008E9A59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83" name="Freeform 17">
                <a:extLst>
                  <a:ext uri="{FF2B5EF4-FFF2-40B4-BE49-F238E27FC236}">
                    <a16:creationId xmlns:a16="http://schemas.microsoft.com/office/drawing/2014/main" id="{BC6A2F23-94BF-4AE5-BA44-4D9BB10A11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4" name="Freeform 18">
                <a:extLst>
                  <a:ext uri="{FF2B5EF4-FFF2-40B4-BE49-F238E27FC236}">
                    <a16:creationId xmlns:a16="http://schemas.microsoft.com/office/drawing/2014/main" id="{AD85358B-2063-42A4-AE99-E02397E586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5" name="Freeform 19">
                <a:extLst>
                  <a:ext uri="{FF2B5EF4-FFF2-40B4-BE49-F238E27FC236}">
                    <a16:creationId xmlns:a16="http://schemas.microsoft.com/office/drawing/2014/main" id="{B87B3F54-4776-4F5A-8FD1-BA16AAA86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6" name="Freeform 20">
                <a:extLst>
                  <a:ext uri="{FF2B5EF4-FFF2-40B4-BE49-F238E27FC236}">
                    <a16:creationId xmlns:a16="http://schemas.microsoft.com/office/drawing/2014/main" id="{6EEC9ED7-EBF4-48E0-98BB-44AC65B98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7" name="Rectangle 21">
                <a:extLst>
                  <a:ext uri="{FF2B5EF4-FFF2-40B4-BE49-F238E27FC236}">
                    <a16:creationId xmlns:a16="http://schemas.microsoft.com/office/drawing/2014/main" id="{7457D1CB-FEB6-42B0-8248-7BC9AA638C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88" name="Freeform 22">
                <a:extLst>
                  <a:ext uri="{FF2B5EF4-FFF2-40B4-BE49-F238E27FC236}">
                    <a16:creationId xmlns:a16="http://schemas.microsoft.com/office/drawing/2014/main" id="{E4BC66CA-455D-45C6-B15D-25041D312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9" name="Freeform 23">
                <a:extLst>
                  <a:ext uri="{FF2B5EF4-FFF2-40B4-BE49-F238E27FC236}">
                    <a16:creationId xmlns:a16="http://schemas.microsoft.com/office/drawing/2014/main" id="{8BF98504-6F4E-4F1A-B586-179534472B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0" name="Freeform 24">
                <a:extLst>
                  <a:ext uri="{FF2B5EF4-FFF2-40B4-BE49-F238E27FC236}">
                    <a16:creationId xmlns:a16="http://schemas.microsoft.com/office/drawing/2014/main" id="{5DF5F4A7-2207-4A0F-B5A1-249682DAE7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1" name="Freeform 25">
                <a:extLst>
                  <a:ext uri="{FF2B5EF4-FFF2-40B4-BE49-F238E27FC236}">
                    <a16:creationId xmlns:a16="http://schemas.microsoft.com/office/drawing/2014/main" id="{53EE0416-4571-4335-8540-CB4FDF056E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2" name="Freeform 26">
                <a:extLst>
                  <a:ext uri="{FF2B5EF4-FFF2-40B4-BE49-F238E27FC236}">
                    <a16:creationId xmlns:a16="http://schemas.microsoft.com/office/drawing/2014/main" id="{01E45E40-EE85-4D4F-A7D4-703177F386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3" name="Freeform 27">
                <a:extLst>
                  <a:ext uri="{FF2B5EF4-FFF2-40B4-BE49-F238E27FC236}">
                    <a16:creationId xmlns:a16="http://schemas.microsoft.com/office/drawing/2014/main" id="{74216103-2F9F-432D-8A4D-73C09A6F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4" name="Freeform 28">
                <a:extLst>
                  <a:ext uri="{FF2B5EF4-FFF2-40B4-BE49-F238E27FC236}">
                    <a16:creationId xmlns:a16="http://schemas.microsoft.com/office/drawing/2014/main" id="{96016FB6-07C7-44F7-BEC8-DC10499877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5" name="Freeform 29">
                <a:extLst>
                  <a:ext uri="{FF2B5EF4-FFF2-40B4-BE49-F238E27FC236}">
                    <a16:creationId xmlns:a16="http://schemas.microsoft.com/office/drawing/2014/main" id="{0B4D5F6C-5B5D-49FB-B6BA-3A16B22089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6" name="Freeform 30">
                <a:extLst>
                  <a:ext uri="{FF2B5EF4-FFF2-40B4-BE49-F238E27FC236}">
                    <a16:creationId xmlns:a16="http://schemas.microsoft.com/office/drawing/2014/main" id="{6DB887CE-77B8-41DB-A0A4-C7A96E6F7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7" name="Freeform 31">
                <a:extLst>
                  <a:ext uri="{FF2B5EF4-FFF2-40B4-BE49-F238E27FC236}">
                    <a16:creationId xmlns:a16="http://schemas.microsoft.com/office/drawing/2014/main" id="{0A27864D-EC18-44D6-A06D-9C5905074E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260" name="Group 259">
              <a:extLst>
                <a:ext uri="{FF2B5EF4-FFF2-40B4-BE49-F238E27FC236}">
                  <a16:creationId xmlns:a16="http://schemas.microsoft.com/office/drawing/2014/main" id="{C6CD9DF6-D0AA-41D0-8B13-C267CE39DAD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61" name="Freeform 32">
                <a:extLst>
                  <a:ext uri="{FF2B5EF4-FFF2-40B4-BE49-F238E27FC236}">
                    <a16:creationId xmlns:a16="http://schemas.microsoft.com/office/drawing/2014/main" id="{EDE03EE3-0DB4-45BE-8350-A58DCFA4A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2" name="Freeform 33">
                <a:extLst>
                  <a:ext uri="{FF2B5EF4-FFF2-40B4-BE49-F238E27FC236}">
                    <a16:creationId xmlns:a16="http://schemas.microsoft.com/office/drawing/2014/main" id="{539BA617-BB84-4546-AC04-22DC1C0655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3" name="Freeform 34">
                <a:extLst>
                  <a:ext uri="{FF2B5EF4-FFF2-40B4-BE49-F238E27FC236}">
                    <a16:creationId xmlns:a16="http://schemas.microsoft.com/office/drawing/2014/main" id="{5A9470FC-97F7-4229-95DF-F911AC337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4" name="Freeform 35">
                <a:extLst>
                  <a:ext uri="{FF2B5EF4-FFF2-40B4-BE49-F238E27FC236}">
                    <a16:creationId xmlns:a16="http://schemas.microsoft.com/office/drawing/2014/main" id="{D5292F9C-45EB-4DF1-A8E8-701E7F6E9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5" name="Freeform 36">
                <a:extLst>
                  <a:ext uri="{FF2B5EF4-FFF2-40B4-BE49-F238E27FC236}">
                    <a16:creationId xmlns:a16="http://schemas.microsoft.com/office/drawing/2014/main" id="{14AD1A1F-961F-4522-B4E6-3F64A61A1D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6" name="Freeform 37">
                <a:extLst>
                  <a:ext uri="{FF2B5EF4-FFF2-40B4-BE49-F238E27FC236}">
                    <a16:creationId xmlns:a16="http://schemas.microsoft.com/office/drawing/2014/main" id="{7F8B9AF7-5193-4ED3-A5CB-2FED496A4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7" name="Freeform 38">
                <a:extLst>
                  <a:ext uri="{FF2B5EF4-FFF2-40B4-BE49-F238E27FC236}">
                    <a16:creationId xmlns:a16="http://schemas.microsoft.com/office/drawing/2014/main" id="{9EEC37C1-206C-4E46-9ACF-B7A997CF08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8" name="Freeform 39">
                <a:extLst>
                  <a:ext uri="{FF2B5EF4-FFF2-40B4-BE49-F238E27FC236}">
                    <a16:creationId xmlns:a16="http://schemas.microsoft.com/office/drawing/2014/main" id="{488EF60F-DC60-4D24-8224-10DA8EAED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9" name="Freeform 40">
                <a:extLst>
                  <a:ext uri="{FF2B5EF4-FFF2-40B4-BE49-F238E27FC236}">
                    <a16:creationId xmlns:a16="http://schemas.microsoft.com/office/drawing/2014/main" id="{98F15B8D-403F-45B0-858C-C0119204EA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0" name="Rectangle 41">
                <a:extLst>
                  <a:ext uri="{FF2B5EF4-FFF2-40B4-BE49-F238E27FC236}">
                    <a16:creationId xmlns:a16="http://schemas.microsoft.com/office/drawing/2014/main" id="{F80B2D23-A3A7-44A0-AF5D-EEAFC63D00A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pic>
        <p:nvPicPr>
          <p:cNvPr id="5128" name="Picture 2">
            <a:extLst>
              <a:ext uri="{FF2B5EF4-FFF2-40B4-BE49-F238E27FC236}">
                <a16:creationId xmlns:a16="http://schemas.microsoft.com/office/drawing/2014/main" id="{B81C1E48-45BA-4309-AC88-7C0ECA018D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5129" name="Round Diagonal Corner Rectangle 6">
            <a:extLst>
              <a:ext uri="{FF2B5EF4-FFF2-40B4-BE49-F238E27FC236}">
                <a16:creationId xmlns:a16="http://schemas.microsoft.com/office/drawing/2014/main" id="{DCA84B88-B25F-4677-AF28-FADDB986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a:extLst>
              <a:ext uri="{FF2B5EF4-FFF2-40B4-BE49-F238E27FC236}">
                <a16:creationId xmlns:a16="http://schemas.microsoft.com/office/drawing/2014/main" id="{29590DF3-A153-0148-9E9C-E3B40FC308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065" r="34607" b="1"/>
          <a:stretch/>
        </p:blipFill>
        <p:spPr bwMode="auto">
          <a:xfrm>
            <a:off x="1302279" y="1136606"/>
            <a:ext cx="4711698" cy="457729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9AE3044F-D1EE-9C48-84AE-EB7AD50A84C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 b="24953"/>
          <a:stretch/>
        </p:blipFill>
        <p:spPr bwMode="auto">
          <a:xfrm>
            <a:off x="6174843" y="1136606"/>
            <a:ext cx="4711698" cy="4577297"/>
          </a:xfrm>
          <a:prstGeom prst="rect">
            <a:avLst/>
          </a:prstGeom>
          <a:noFill/>
          <a:extLst>
            <a:ext uri="{909E8E84-426E-40DD-AFC4-6F175D3DCCD1}">
              <a14:hiddenFill xmlns:a14="http://schemas.microsoft.com/office/drawing/2010/main">
                <a:solidFill>
                  <a:srgbClr val="FFFFFF"/>
                </a:solidFill>
              </a14:hiddenFill>
            </a:ext>
          </a:extLst>
        </p:spPr>
      </p:pic>
      <p:sp>
        <p:nvSpPr>
          <p:cNvPr id="70" name="Content Placeholder 2">
            <a:extLst>
              <a:ext uri="{FF2B5EF4-FFF2-40B4-BE49-F238E27FC236}">
                <a16:creationId xmlns:a16="http://schemas.microsoft.com/office/drawing/2014/main" id="{71161537-38F1-8A45-9071-A48FCD1649A7}"/>
              </a:ext>
            </a:extLst>
          </p:cNvPr>
          <p:cNvSpPr txBox="1">
            <a:spLocks/>
          </p:cNvSpPr>
          <p:nvPr/>
        </p:nvSpPr>
        <p:spPr>
          <a:xfrm>
            <a:off x="6264804" y="2352676"/>
            <a:ext cx="4598986"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en-US" sz="2200" dirty="0"/>
          </a:p>
        </p:txBody>
      </p:sp>
    </p:spTree>
    <p:extLst>
      <p:ext uri="{BB962C8B-B14F-4D97-AF65-F5344CB8AC3E}">
        <p14:creationId xmlns:p14="http://schemas.microsoft.com/office/powerpoint/2010/main" val="2560258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grpSp>
        <p:nvGrpSpPr>
          <p:cNvPr id="662" name="Google Shape;662;p30"/>
          <p:cNvGrpSpPr/>
          <p:nvPr/>
        </p:nvGrpSpPr>
        <p:grpSpPr>
          <a:xfrm>
            <a:off x="0" y="-1"/>
            <a:ext cx="12192003" cy="6858001"/>
            <a:chOff x="0" y="-1"/>
            <a:chExt cx="12192003" cy="6858001"/>
          </a:xfrm>
        </p:grpSpPr>
        <p:sp>
          <p:nvSpPr>
            <p:cNvPr id="663" name="Google Shape;663;p30"/>
            <p:cNvSpPr/>
            <p:nvPr/>
          </p:nvSpPr>
          <p:spPr>
            <a:xfrm>
              <a:off x="1" y="-1"/>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pic>
          <p:nvPicPr>
            <p:cNvPr id="664" name="Google Shape;664;p30"/>
            <p:cNvPicPr preferRelativeResize="0"/>
            <p:nvPr/>
          </p:nvPicPr>
          <p:blipFill rotWithShape="1">
            <a:blip r:embed="rId4">
              <a:alphaModFix amt="30000"/>
            </a:blip>
            <a:srcRect/>
            <a:stretch/>
          </p:blipFill>
          <p:spPr>
            <a:xfrm>
              <a:off x="0" y="-1"/>
              <a:ext cx="12192003" cy="6858001"/>
            </a:xfrm>
            <a:prstGeom prst="rect">
              <a:avLst/>
            </a:prstGeom>
            <a:noFill/>
            <a:ln>
              <a:noFill/>
            </a:ln>
          </p:spPr>
        </p:pic>
      </p:grpSp>
      <p:pic>
        <p:nvPicPr>
          <p:cNvPr id="665" name="Google Shape;665;p30" descr="A picture containing brush&#10;&#10;Description automatically generated"/>
          <p:cNvPicPr preferRelativeResize="0"/>
          <p:nvPr/>
        </p:nvPicPr>
        <p:blipFill rotWithShape="1">
          <a:blip r:embed="rId5">
            <a:alphaModFix/>
          </a:blip>
          <a:srcRect t="3830" b="11874"/>
          <a:stretch/>
        </p:blipFill>
        <p:spPr>
          <a:xfrm>
            <a:off x="3611" y="10"/>
            <a:ext cx="12188389" cy="6857990"/>
          </a:xfrm>
          <a:prstGeom prst="rect">
            <a:avLst/>
          </a:prstGeom>
          <a:noFill/>
          <a:ln>
            <a:noFill/>
          </a:ln>
        </p:spPr>
      </p:pic>
      <p:grpSp>
        <p:nvGrpSpPr>
          <p:cNvPr id="666" name="Google Shape;666;p30"/>
          <p:cNvGrpSpPr/>
          <p:nvPr/>
        </p:nvGrpSpPr>
        <p:grpSpPr>
          <a:xfrm>
            <a:off x="372533" y="0"/>
            <a:ext cx="11455400" cy="6848476"/>
            <a:chOff x="372533" y="0"/>
            <a:chExt cx="11455400" cy="6848476"/>
          </a:xfrm>
        </p:grpSpPr>
        <p:sp>
          <p:nvSpPr>
            <p:cNvPr id="667" name="Google Shape;667;p30"/>
            <p:cNvSpPr/>
            <p:nvPr/>
          </p:nvSpPr>
          <p:spPr>
            <a:xfrm>
              <a:off x="922867" y="766234"/>
              <a:ext cx="10346266" cy="5325532"/>
            </a:xfrm>
            <a:prstGeom prst="round2DiagRect">
              <a:avLst>
                <a:gd name="adj1" fmla="val 4147"/>
                <a:gd name="adj2" fmla="val 0"/>
              </a:avLst>
            </a:prstGeom>
            <a:solidFill>
              <a:schemeClr val="dk1">
                <a:alpha val="80000"/>
              </a:schemeClr>
            </a:solidFill>
            <a:ln w="19050" cap="sq" cmpd="sng">
              <a:solidFill>
                <a:schemeClr val="lt2">
                  <a:alpha val="60000"/>
                </a:scheme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668" name="Google Shape;668;p30"/>
            <p:cNvGrpSpPr/>
            <p:nvPr/>
          </p:nvGrpSpPr>
          <p:grpSpPr>
            <a:xfrm>
              <a:off x="11085512" y="0"/>
              <a:ext cx="650875" cy="1730375"/>
              <a:chOff x="11347978" y="0"/>
              <a:chExt cx="650875" cy="1730375"/>
            </a:xfrm>
          </p:grpSpPr>
          <p:sp>
            <p:nvSpPr>
              <p:cNvPr id="669" name="Google Shape;669;p30"/>
              <p:cNvSpPr/>
              <p:nvPr/>
            </p:nvSpPr>
            <p:spPr>
              <a:xfrm>
                <a:off x="11467041"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2">
                  <a:alpha val="80000"/>
                </a:schemeClr>
              </a:solidFill>
              <a:ln>
                <a:noFill/>
              </a:ln>
            </p:spPr>
          </p:sp>
          <p:sp>
            <p:nvSpPr>
              <p:cNvPr id="670" name="Google Shape;670;p30"/>
              <p:cNvSpPr/>
              <p:nvPr/>
            </p:nvSpPr>
            <p:spPr>
              <a:xfrm>
                <a:off x="11347978"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30"/>
              <p:cNvSpPr/>
              <p:nvPr/>
            </p:nvSpPr>
            <p:spPr>
              <a:xfrm>
                <a:off x="11614678"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30"/>
              <p:cNvSpPr/>
              <p:nvPr/>
            </p:nvSpPr>
            <p:spPr>
              <a:xfrm>
                <a:off x="11694053"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80000"/>
                </a:schemeClr>
              </a:solidFill>
              <a:ln>
                <a:noFill/>
              </a:ln>
            </p:spPr>
          </p:sp>
        </p:grpSp>
        <p:grpSp>
          <p:nvGrpSpPr>
            <p:cNvPr id="673" name="Google Shape;673;p30"/>
            <p:cNvGrpSpPr/>
            <p:nvPr/>
          </p:nvGrpSpPr>
          <p:grpSpPr>
            <a:xfrm flipH="1">
              <a:off x="11229445" y="4867275"/>
              <a:ext cx="598488" cy="1981201"/>
              <a:chOff x="11424178" y="4867275"/>
              <a:chExt cx="598488" cy="1981201"/>
            </a:xfrm>
          </p:grpSpPr>
          <p:sp>
            <p:nvSpPr>
              <p:cNvPr id="674" name="Google Shape;674;p30"/>
              <p:cNvSpPr/>
              <p:nvPr/>
            </p:nvSpPr>
            <p:spPr>
              <a:xfrm>
                <a:off x="11514666"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2">
                  <a:alpha val="80000"/>
                </a:schemeClr>
              </a:solidFill>
              <a:ln>
                <a:noFill/>
              </a:ln>
            </p:spPr>
          </p:sp>
          <p:sp>
            <p:nvSpPr>
              <p:cNvPr id="675" name="Google Shape;675;p30"/>
              <p:cNvSpPr/>
              <p:nvPr/>
            </p:nvSpPr>
            <p:spPr>
              <a:xfrm>
                <a:off x="11755966"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30"/>
              <p:cNvSpPr/>
              <p:nvPr/>
            </p:nvSpPr>
            <p:spPr>
              <a:xfrm>
                <a:off x="11619441"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30"/>
              <p:cNvSpPr/>
              <p:nvPr/>
            </p:nvSpPr>
            <p:spPr>
              <a:xfrm>
                <a:off x="11424178"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80000"/>
                </a:schemeClr>
              </a:solidFill>
              <a:ln>
                <a:noFill/>
              </a:ln>
            </p:spPr>
          </p:sp>
          <p:sp>
            <p:nvSpPr>
              <p:cNvPr id="678" name="Google Shape;678;p30"/>
              <p:cNvSpPr/>
              <p:nvPr/>
            </p:nvSpPr>
            <p:spPr>
              <a:xfrm>
                <a:off x="11832166"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30"/>
              <p:cNvSpPr/>
              <p:nvPr/>
            </p:nvSpPr>
            <p:spPr>
              <a:xfrm>
                <a:off x="11922653" y="6596063"/>
                <a:ext cx="23813" cy="252413"/>
              </a:xfrm>
              <a:prstGeom prst="rect">
                <a:avLst/>
              </a:pr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0" name="Google Shape;680;p30"/>
            <p:cNvGrpSpPr/>
            <p:nvPr/>
          </p:nvGrpSpPr>
          <p:grpSpPr>
            <a:xfrm flipH="1">
              <a:off x="440267" y="5118101"/>
              <a:ext cx="650875" cy="1730375"/>
              <a:chOff x="118533" y="5118101"/>
              <a:chExt cx="650875" cy="1730375"/>
            </a:xfrm>
          </p:grpSpPr>
          <p:sp>
            <p:nvSpPr>
              <p:cNvPr id="681" name="Google Shape;681;p30"/>
              <p:cNvSpPr/>
              <p:nvPr/>
            </p:nvSpPr>
            <p:spPr>
              <a:xfrm rot="10800000" flipH="1">
                <a:off x="237596" y="6335713"/>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2">
                  <a:alpha val="80000"/>
                </a:schemeClr>
              </a:solidFill>
              <a:ln>
                <a:noFill/>
              </a:ln>
            </p:spPr>
          </p:sp>
          <p:sp>
            <p:nvSpPr>
              <p:cNvPr id="682" name="Google Shape;682;p30"/>
              <p:cNvSpPr/>
              <p:nvPr/>
            </p:nvSpPr>
            <p:spPr>
              <a:xfrm rot="10800000" flipH="1">
                <a:off x="118533" y="622141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30"/>
              <p:cNvSpPr/>
              <p:nvPr/>
            </p:nvSpPr>
            <p:spPr>
              <a:xfrm rot="10800000" flipH="1">
                <a:off x="385233" y="5118101"/>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30"/>
              <p:cNvSpPr/>
              <p:nvPr/>
            </p:nvSpPr>
            <p:spPr>
              <a:xfrm rot="10800000" flipH="1">
                <a:off x="464608" y="5299075"/>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80000"/>
                </a:schemeClr>
              </a:solidFill>
              <a:ln>
                <a:noFill/>
              </a:ln>
            </p:spPr>
          </p:sp>
        </p:grpSp>
        <p:grpSp>
          <p:nvGrpSpPr>
            <p:cNvPr id="685" name="Google Shape;685;p30"/>
            <p:cNvGrpSpPr/>
            <p:nvPr/>
          </p:nvGrpSpPr>
          <p:grpSpPr>
            <a:xfrm>
              <a:off x="372533" y="0"/>
              <a:ext cx="598488" cy="1981201"/>
              <a:chOff x="194733" y="0"/>
              <a:chExt cx="598488" cy="1981201"/>
            </a:xfrm>
          </p:grpSpPr>
          <p:sp>
            <p:nvSpPr>
              <p:cNvPr id="686" name="Google Shape;686;p30"/>
              <p:cNvSpPr/>
              <p:nvPr/>
            </p:nvSpPr>
            <p:spPr>
              <a:xfrm rot="10800000" flipH="1">
                <a:off x="285221" y="0"/>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2">
                  <a:alpha val="80000"/>
                </a:schemeClr>
              </a:solidFill>
              <a:ln>
                <a:noFill/>
              </a:ln>
            </p:spPr>
          </p:sp>
          <p:sp>
            <p:nvSpPr>
              <p:cNvPr id="687" name="Google Shape;687;p30"/>
              <p:cNvSpPr/>
              <p:nvPr/>
            </p:nvSpPr>
            <p:spPr>
              <a:xfrm rot="10800000" flipH="1">
                <a:off x="526521" y="1141413"/>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30"/>
              <p:cNvSpPr/>
              <p:nvPr/>
            </p:nvSpPr>
            <p:spPr>
              <a:xfrm rot="10800000" flipH="1">
                <a:off x="389996" y="1792288"/>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30"/>
              <p:cNvSpPr/>
              <p:nvPr/>
            </p:nvSpPr>
            <p:spPr>
              <a:xfrm rot="10800000" flipH="1">
                <a:off x="194733" y="0"/>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80000"/>
                </a:schemeClr>
              </a:solidFill>
              <a:ln>
                <a:noFill/>
              </a:ln>
            </p:spPr>
          </p:sp>
          <p:sp>
            <p:nvSpPr>
              <p:cNvPr id="690" name="Google Shape;690;p30"/>
              <p:cNvSpPr/>
              <p:nvPr/>
            </p:nvSpPr>
            <p:spPr>
              <a:xfrm rot="10800000" flipH="1">
                <a:off x="602721" y="24288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30"/>
              <p:cNvSpPr/>
              <p:nvPr/>
            </p:nvSpPr>
            <p:spPr>
              <a:xfrm rot="10800000" flipH="1">
                <a:off x="693208" y="0"/>
                <a:ext cx="23813" cy="252413"/>
              </a:xfrm>
              <a:prstGeom prst="rect">
                <a:avLst/>
              </a:pr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92" name="Google Shape;692;p30"/>
          <p:cNvSpPr txBox="1">
            <a:spLocks noGrp="1"/>
          </p:cNvSpPr>
          <p:nvPr>
            <p:ph type="title"/>
          </p:nvPr>
        </p:nvSpPr>
        <p:spPr>
          <a:xfrm>
            <a:off x="1143001" y="1007533"/>
            <a:ext cx="9905998" cy="1092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Font typeface="Twentieth Century"/>
              <a:buNone/>
            </a:pPr>
            <a:r>
              <a:rPr lang="en-US"/>
              <a:t>TITLE LOREM IPSUM DOLOR</a:t>
            </a:r>
            <a:endParaRPr/>
          </a:p>
        </p:txBody>
      </p:sp>
      <p:sp>
        <p:nvSpPr>
          <p:cNvPr id="693" name="Google Shape;693;p30"/>
          <p:cNvSpPr txBox="1">
            <a:spLocks noGrp="1"/>
          </p:cNvSpPr>
          <p:nvPr>
            <p:ph type="body" idx="1"/>
          </p:nvPr>
        </p:nvSpPr>
        <p:spPr>
          <a:xfrm>
            <a:off x="1143001" y="2252134"/>
            <a:ext cx="9905999" cy="3454399"/>
          </a:xfrm>
          <a:prstGeom prst="rect">
            <a:avLst/>
          </a:prstGeom>
          <a:noFill/>
          <a:ln>
            <a:noFill/>
          </a:ln>
        </p:spPr>
        <p:txBody>
          <a:bodyPr spcFirstLastPara="1" wrap="square" lIns="91425" tIns="45700" rIns="91425" bIns="45700" anchor="ctr" anchorCtr="0">
            <a:noAutofit/>
          </a:bodyPr>
          <a:lstStyle/>
          <a:p>
            <a:pPr marL="228600" lvl="0" indent="-228600" algn="l" rtl="0">
              <a:lnSpc>
                <a:spcPct val="120000"/>
              </a:lnSpc>
              <a:spcBef>
                <a:spcPts val="0"/>
              </a:spcBef>
              <a:spcAft>
                <a:spcPts val="0"/>
              </a:spcAft>
              <a:buClr>
                <a:schemeClr val="lt1"/>
              </a:buClr>
              <a:buSzPts val="2500"/>
              <a:buChar char="•"/>
            </a:pPr>
            <a:r>
              <a:rPr lang="en-US" sz="2000"/>
              <a:t>Lorem ipsum dolor sit amet, consectetuer adipiscing elit. Maecenas porttitor congue massa. </a:t>
            </a:r>
            <a:endParaRPr/>
          </a:p>
          <a:p>
            <a:pPr marL="228600" lvl="0" indent="-228600" algn="l" rtl="0">
              <a:lnSpc>
                <a:spcPct val="120000"/>
              </a:lnSpc>
              <a:spcBef>
                <a:spcPts val="1000"/>
              </a:spcBef>
              <a:spcAft>
                <a:spcPts val="0"/>
              </a:spcAft>
              <a:buClr>
                <a:schemeClr val="lt1"/>
              </a:buClr>
              <a:buSzPts val="2500"/>
              <a:buChar char="•"/>
            </a:pPr>
            <a:r>
              <a:rPr lang="en-US" sz="2000"/>
              <a:t>Nunc viverra imperdiet enim. Fusce est. Vivamus a tellus.</a:t>
            </a:r>
            <a:endParaRPr/>
          </a:p>
          <a:p>
            <a:pPr marL="228600" lvl="0" indent="-228600" algn="l" rtl="0">
              <a:lnSpc>
                <a:spcPct val="120000"/>
              </a:lnSpc>
              <a:spcBef>
                <a:spcPts val="1000"/>
              </a:spcBef>
              <a:spcAft>
                <a:spcPts val="0"/>
              </a:spcAft>
              <a:buClr>
                <a:schemeClr val="lt1"/>
              </a:buClr>
              <a:buSzPts val="2500"/>
              <a:buChar char="•"/>
            </a:pPr>
            <a:r>
              <a:rPr lang="en-US" sz="2000"/>
              <a:t>Pellentesque habitant morbi tristique senectus et netus et malesuada fames ac turpis egestas. </a:t>
            </a:r>
            <a:endParaRPr/>
          </a:p>
        </p:txBody>
      </p:sp>
      <p:pic>
        <p:nvPicPr>
          <p:cNvPr id="694" name="Google Shape;694;p30"/>
          <p:cNvPicPr preferRelativeResize="0"/>
          <p:nvPr/>
        </p:nvPicPr>
        <p:blipFill rotWithShape="1">
          <a:blip r:embed="rId6">
            <a:alphaModFix/>
          </a:blip>
          <a:srcRect/>
          <a:stretch/>
        </p:blipFill>
        <p:spPr>
          <a:xfrm>
            <a:off x="899583" y="242888"/>
            <a:ext cx="10448925" cy="6326391"/>
          </a:xfrm>
          <a:prstGeom prst="rect">
            <a:avLst/>
          </a:prstGeom>
          <a:noFill/>
          <a:ln>
            <a:noFill/>
          </a:ln>
        </p:spPr>
      </p:pic>
    </p:spTree>
    <p:extLst>
      <p:ext uri="{BB962C8B-B14F-4D97-AF65-F5344CB8AC3E}">
        <p14:creationId xmlns:p14="http://schemas.microsoft.com/office/powerpoint/2010/main" val="1928843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grpSp>
        <p:nvGrpSpPr>
          <p:cNvPr id="271" name="Google Shape;271;p20"/>
          <p:cNvGrpSpPr/>
          <p:nvPr/>
        </p:nvGrpSpPr>
        <p:grpSpPr>
          <a:xfrm>
            <a:off x="0" y="-1"/>
            <a:ext cx="12192003" cy="6858001"/>
            <a:chOff x="0" y="-1"/>
            <a:chExt cx="12192003" cy="6858001"/>
          </a:xfrm>
        </p:grpSpPr>
        <p:sp>
          <p:nvSpPr>
            <p:cNvPr id="272" name="Google Shape;272;p20"/>
            <p:cNvSpPr/>
            <p:nvPr/>
          </p:nvSpPr>
          <p:spPr>
            <a:xfrm>
              <a:off x="1" y="-1"/>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pic>
          <p:nvPicPr>
            <p:cNvPr id="273" name="Google Shape;273;p20"/>
            <p:cNvPicPr preferRelativeResize="0"/>
            <p:nvPr/>
          </p:nvPicPr>
          <p:blipFill rotWithShape="1">
            <a:blip r:embed="rId4">
              <a:alphaModFix amt="30000"/>
            </a:blip>
            <a:srcRect/>
            <a:stretch/>
          </p:blipFill>
          <p:spPr>
            <a:xfrm>
              <a:off x="0" y="-1"/>
              <a:ext cx="12192003" cy="6858001"/>
            </a:xfrm>
            <a:prstGeom prst="rect">
              <a:avLst/>
            </a:prstGeom>
            <a:noFill/>
            <a:ln>
              <a:noFill/>
            </a:ln>
          </p:spPr>
        </p:pic>
      </p:grpSp>
      <p:pic>
        <p:nvPicPr>
          <p:cNvPr id="274" name="Google Shape;274;p20" descr="A picture containing green&#10;&#10;Description automatically generated"/>
          <p:cNvPicPr preferRelativeResize="0"/>
          <p:nvPr/>
        </p:nvPicPr>
        <p:blipFill rotWithShape="1">
          <a:blip r:embed="rId5">
            <a:alphaModFix/>
          </a:blip>
          <a:srcRect t="13392" b="30341"/>
          <a:stretch/>
        </p:blipFill>
        <p:spPr>
          <a:xfrm>
            <a:off x="3611" y="10"/>
            <a:ext cx="12188389" cy="6857990"/>
          </a:xfrm>
          <a:prstGeom prst="rect">
            <a:avLst/>
          </a:prstGeom>
          <a:noFill/>
          <a:ln>
            <a:noFill/>
          </a:ln>
        </p:spPr>
      </p:pic>
      <p:grpSp>
        <p:nvGrpSpPr>
          <p:cNvPr id="275" name="Google Shape;275;p20"/>
          <p:cNvGrpSpPr/>
          <p:nvPr/>
        </p:nvGrpSpPr>
        <p:grpSpPr>
          <a:xfrm>
            <a:off x="368300" y="19038"/>
            <a:ext cx="11455400" cy="6848476"/>
            <a:chOff x="372533" y="0"/>
            <a:chExt cx="11455400" cy="6848476"/>
          </a:xfrm>
        </p:grpSpPr>
        <p:sp>
          <p:nvSpPr>
            <p:cNvPr id="276" name="Google Shape;276;p20"/>
            <p:cNvSpPr/>
            <p:nvPr/>
          </p:nvSpPr>
          <p:spPr>
            <a:xfrm>
              <a:off x="922867" y="766234"/>
              <a:ext cx="10346266" cy="5325532"/>
            </a:xfrm>
            <a:prstGeom prst="round2DiagRect">
              <a:avLst>
                <a:gd name="adj1" fmla="val 4147"/>
                <a:gd name="adj2" fmla="val 0"/>
              </a:avLst>
            </a:prstGeom>
            <a:solidFill>
              <a:schemeClr val="dk1">
                <a:alpha val="80000"/>
              </a:schemeClr>
            </a:solidFill>
            <a:ln w="19050" cap="sq" cmpd="sng">
              <a:solidFill>
                <a:schemeClr val="lt2">
                  <a:alpha val="60000"/>
                </a:scheme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277" name="Google Shape;277;p20"/>
            <p:cNvGrpSpPr/>
            <p:nvPr/>
          </p:nvGrpSpPr>
          <p:grpSpPr>
            <a:xfrm>
              <a:off x="11085512" y="0"/>
              <a:ext cx="650875" cy="1730375"/>
              <a:chOff x="11347978" y="0"/>
              <a:chExt cx="650875" cy="1730375"/>
            </a:xfrm>
          </p:grpSpPr>
          <p:sp>
            <p:nvSpPr>
              <p:cNvPr id="278" name="Google Shape;278;p20"/>
              <p:cNvSpPr/>
              <p:nvPr/>
            </p:nvSpPr>
            <p:spPr>
              <a:xfrm>
                <a:off x="11467041"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2">
                  <a:alpha val="80000"/>
                </a:schemeClr>
              </a:solidFill>
              <a:ln>
                <a:noFill/>
              </a:ln>
            </p:spPr>
          </p:sp>
          <p:sp>
            <p:nvSpPr>
              <p:cNvPr id="279" name="Google Shape;279;p20"/>
              <p:cNvSpPr/>
              <p:nvPr/>
            </p:nvSpPr>
            <p:spPr>
              <a:xfrm>
                <a:off x="11347978"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0"/>
              <p:cNvSpPr/>
              <p:nvPr/>
            </p:nvSpPr>
            <p:spPr>
              <a:xfrm>
                <a:off x="11614678"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0"/>
              <p:cNvSpPr/>
              <p:nvPr/>
            </p:nvSpPr>
            <p:spPr>
              <a:xfrm>
                <a:off x="11694053"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80000"/>
                </a:schemeClr>
              </a:solidFill>
              <a:ln>
                <a:noFill/>
              </a:ln>
            </p:spPr>
          </p:sp>
        </p:grpSp>
        <p:grpSp>
          <p:nvGrpSpPr>
            <p:cNvPr id="282" name="Google Shape;282;p20"/>
            <p:cNvGrpSpPr/>
            <p:nvPr/>
          </p:nvGrpSpPr>
          <p:grpSpPr>
            <a:xfrm flipH="1">
              <a:off x="11229445" y="4867275"/>
              <a:ext cx="598488" cy="1981201"/>
              <a:chOff x="11424178" y="4867275"/>
              <a:chExt cx="598488" cy="1981201"/>
            </a:xfrm>
          </p:grpSpPr>
          <p:sp>
            <p:nvSpPr>
              <p:cNvPr id="283" name="Google Shape;283;p20"/>
              <p:cNvSpPr/>
              <p:nvPr/>
            </p:nvSpPr>
            <p:spPr>
              <a:xfrm>
                <a:off x="11514666"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2">
                  <a:alpha val="80000"/>
                </a:schemeClr>
              </a:solidFill>
              <a:ln>
                <a:noFill/>
              </a:ln>
            </p:spPr>
          </p:sp>
          <p:sp>
            <p:nvSpPr>
              <p:cNvPr id="284" name="Google Shape;284;p20"/>
              <p:cNvSpPr/>
              <p:nvPr/>
            </p:nvSpPr>
            <p:spPr>
              <a:xfrm>
                <a:off x="11755966"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0"/>
              <p:cNvSpPr/>
              <p:nvPr/>
            </p:nvSpPr>
            <p:spPr>
              <a:xfrm>
                <a:off x="11619441"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0"/>
              <p:cNvSpPr/>
              <p:nvPr/>
            </p:nvSpPr>
            <p:spPr>
              <a:xfrm>
                <a:off x="11424178"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80000"/>
                </a:schemeClr>
              </a:solidFill>
              <a:ln>
                <a:noFill/>
              </a:ln>
            </p:spPr>
          </p:sp>
          <p:sp>
            <p:nvSpPr>
              <p:cNvPr id="287" name="Google Shape;287;p20"/>
              <p:cNvSpPr/>
              <p:nvPr/>
            </p:nvSpPr>
            <p:spPr>
              <a:xfrm>
                <a:off x="11832166"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0"/>
              <p:cNvSpPr/>
              <p:nvPr/>
            </p:nvSpPr>
            <p:spPr>
              <a:xfrm>
                <a:off x="11922653" y="6596063"/>
                <a:ext cx="23813" cy="252413"/>
              </a:xfrm>
              <a:prstGeom prst="rect">
                <a:avLst/>
              </a:pr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9" name="Google Shape;289;p20"/>
            <p:cNvGrpSpPr/>
            <p:nvPr/>
          </p:nvGrpSpPr>
          <p:grpSpPr>
            <a:xfrm flipH="1">
              <a:off x="440267" y="5118101"/>
              <a:ext cx="650875" cy="1730375"/>
              <a:chOff x="118533" y="5118101"/>
              <a:chExt cx="650875" cy="1730375"/>
            </a:xfrm>
          </p:grpSpPr>
          <p:sp>
            <p:nvSpPr>
              <p:cNvPr id="290" name="Google Shape;290;p20"/>
              <p:cNvSpPr/>
              <p:nvPr/>
            </p:nvSpPr>
            <p:spPr>
              <a:xfrm rot="10800000" flipH="1">
                <a:off x="237596" y="6335713"/>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2">
                  <a:alpha val="80000"/>
                </a:schemeClr>
              </a:solidFill>
              <a:ln>
                <a:noFill/>
              </a:ln>
            </p:spPr>
          </p:sp>
          <p:sp>
            <p:nvSpPr>
              <p:cNvPr id="291" name="Google Shape;291;p20"/>
              <p:cNvSpPr/>
              <p:nvPr/>
            </p:nvSpPr>
            <p:spPr>
              <a:xfrm rot="10800000" flipH="1">
                <a:off x="118533" y="622141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0"/>
              <p:cNvSpPr/>
              <p:nvPr/>
            </p:nvSpPr>
            <p:spPr>
              <a:xfrm rot="10800000" flipH="1">
                <a:off x="385233" y="5118101"/>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0"/>
              <p:cNvSpPr/>
              <p:nvPr/>
            </p:nvSpPr>
            <p:spPr>
              <a:xfrm rot="10800000" flipH="1">
                <a:off x="464608" y="5299075"/>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80000"/>
                </a:schemeClr>
              </a:solidFill>
              <a:ln>
                <a:noFill/>
              </a:ln>
            </p:spPr>
          </p:sp>
        </p:grpSp>
        <p:grpSp>
          <p:nvGrpSpPr>
            <p:cNvPr id="294" name="Google Shape;294;p20"/>
            <p:cNvGrpSpPr/>
            <p:nvPr/>
          </p:nvGrpSpPr>
          <p:grpSpPr>
            <a:xfrm>
              <a:off x="372533" y="0"/>
              <a:ext cx="598488" cy="1981201"/>
              <a:chOff x="194733" y="0"/>
              <a:chExt cx="598488" cy="1981201"/>
            </a:xfrm>
          </p:grpSpPr>
          <p:sp>
            <p:nvSpPr>
              <p:cNvPr id="295" name="Google Shape;295;p20"/>
              <p:cNvSpPr/>
              <p:nvPr/>
            </p:nvSpPr>
            <p:spPr>
              <a:xfrm rot="10800000" flipH="1">
                <a:off x="285221" y="0"/>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2">
                  <a:alpha val="80000"/>
                </a:schemeClr>
              </a:solidFill>
              <a:ln>
                <a:noFill/>
              </a:ln>
            </p:spPr>
          </p:sp>
          <p:sp>
            <p:nvSpPr>
              <p:cNvPr id="296" name="Google Shape;296;p20"/>
              <p:cNvSpPr/>
              <p:nvPr/>
            </p:nvSpPr>
            <p:spPr>
              <a:xfrm rot="10800000" flipH="1">
                <a:off x="526521" y="1141413"/>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0"/>
              <p:cNvSpPr/>
              <p:nvPr/>
            </p:nvSpPr>
            <p:spPr>
              <a:xfrm rot="10800000" flipH="1">
                <a:off x="389996" y="1792288"/>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0"/>
              <p:cNvSpPr/>
              <p:nvPr/>
            </p:nvSpPr>
            <p:spPr>
              <a:xfrm rot="10800000" flipH="1">
                <a:off x="194733" y="0"/>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80000"/>
                </a:schemeClr>
              </a:solidFill>
              <a:ln>
                <a:noFill/>
              </a:ln>
            </p:spPr>
          </p:sp>
          <p:sp>
            <p:nvSpPr>
              <p:cNvPr id="299" name="Google Shape;299;p20"/>
              <p:cNvSpPr/>
              <p:nvPr/>
            </p:nvSpPr>
            <p:spPr>
              <a:xfrm rot="10800000" flipH="1">
                <a:off x="602721" y="24288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20"/>
              <p:cNvSpPr/>
              <p:nvPr/>
            </p:nvSpPr>
            <p:spPr>
              <a:xfrm rot="10800000" flipH="1">
                <a:off x="693208" y="0"/>
                <a:ext cx="23813" cy="252413"/>
              </a:xfrm>
              <a:prstGeom prst="rect">
                <a:avLst/>
              </a:pr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01" name="Google Shape;301;p20"/>
          <p:cNvSpPr txBox="1">
            <a:spLocks noGrp="1"/>
          </p:cNvSpPr>
          <p:nvPr>
            <p:ph type="title"/>
          </p:nvPr>
        </p:nvSpPr>
        <p:spPr>
          <a:xfrm>
            <a:off x="1143001" y="1007533"/>
            <a:ext cx="9905998" cy="1092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Twentieth Century"/>
              <a:buNone/>
            </a:pPr>
            <a:r>
              <a:rPr lang="en-US" sz="4400" dirty="0"/>
              <a:t>OVERVIEW</a:t>
            </a:r>
            <a:endParaRPr dirty="0"/>
          </a:p>
        </p:txBody>
      </p:sp>
      <p:sp>
        <p:nvSpPr>
          <p:cNvPr id="302" name="Google Shape;302;p20"/>
          <p:cNvSpPr txBox="1">
            <a:spLocks noGrp="1"/>
          </p:cNvSpPr>
          <p:nvPr>
            <p:ph type="body" idx="1"/>
          </p:nvPr>
        </p:nvSpPr>
        <p:spPr>
          <a:xfrm>
            <a:off x="1143001" y="2252134"/>
            <a:ext cx="9905999" cy="3454399"/>
          </a:xfrm>
          <a:prstGeom prst="rect">
            <a:avLst/>
          </a:prstGeom>
          <a:noFill/>
          <a:ln>
            <a:noFill/>
          </a:ln>
        </p:spPr>
        <p:txBody>
          <a:bodyPr spcFirstLastPara="1" wrap="square" lIns="91425" tIns="45700" rIns="91425" bIns="45700" anchor="ctr" anchorCtr="0">
            <a:noAutofit/>
          </a:bodyPr>
          <a:lstStyle/>
          <a:p>
            <a:pPr marL="228600" lvl="0" indent="-293687" algn="l" rtl="0">
              <a:lnSpc>
                <a:spcPct val="150000"/>
              </a:lnSpc>
              <a:spcBef>
                <a:spcPts val="0"/>
              </a:spcBef>
              <a:spcAft>
                <a:spcPts val="0"/>
              </a:spcAft>
              <a:buClr>
                <a:schemeClr val="lt1"/>
              </a:buClr>
              <a:buSzPts val="4625"/>
              <a:buChar char="•"/>
            </a:pPr>
            <a:r>
              <a:rPr lang="en-US" sz="3700" dirty="0"/>
              <a:t>Surveillance </a:t>
            </a:r>
          </a:p>
          <a:p>
            <a:pPr marL="228600" lvl="0" indent="-293687" algn="l" rtl="0">
              <a:lnSpc>
                <a:spcPct val="150000"/>
              </a:lnSpc>
              <a:spcBef>
                <a:spcPts val="0"/>
              </a:spcBef>
              <a:spcAft>
                <a:spcPts val="0"/>
              </a:spcAft>
              <a:buClr>
                <a:schemeClr val="lt1"/>
              </a:buClr>
              <a:buSzPts val="4625"/>
              <a:buChar char="•"/>
            </a:pPr>
            <a:r>
              <a:rPr lang="en-US" sz="3700" dirty="0"/>
              <a:t>Signs of Attack</a:t>
            </a:r>
          </a:p>
          <a:p>
            <a:pPr marL="228600" lvl="0" indent="-293687" algn="l" rtl="0">
              <a:lnSpc>
                <a:spcPct val="150000"/>
              </a:lnSpc>
              <a:spcBef>
                <a:spcPts val="0"/>
              </a:spcBef>
              <a:spcAft>
                <a:spcPts val="0"/>
              </a:spcAft>
              <a:buClr>
                <a:schemeClr val="lt1"/>
              </a:buClr>
              <a:buSzPts val="4625"/>
              <a:buChar char="•"/>
            </a:pPr>
            <a:r>
              <a:rPr lang="en-US" sz="3700" dirty="0"/>
              <a:t>Mitigation Attempts</a:t>
            </a:r>
          </a:p>
          <a:p>
            <a:pPr marL="228600" lvl="0" indent="-293687" algn="l" rtl="0">
              <a:lnSpc>
                <a:spcPct val="150000"/>
              </a:lnSpc>
              <a:spcBef>
                <a:spcPts val="0"/>
              </a:spcBef>
              <a:spcAft>
                <a:spcPts val="0"/>
              </a:spcAft>
              <a:buClr>
                <a:schemeClr val="lt1"/>
              </a:buClr>
              <a:buSzPts val="4625"/>
              <a:buChar char="•"/>
            </a:pPr>
            <a:r>
              <a:rPr lang="en-US" sz="3700" dirty="0"/>
              <a:t>Recovery </a:t>
            </a:r>
          </a:p>
          <a:p>
            <a:pPr marL="228600" lvl="0" indent="-293687" algn="l" rtl="0">
              <a:lnSpc>
                <a:spcPct val="150000"/>
              </a:lnSpc>
              <a:spcBef>
                <a:spcPts val="0"/>
              </a:spcBef>
              <a:spcAft>
                <a:spcPts val="0"/>
              </a:spcAft>
              <a:buClr>
                <a:schemeClr val="lt1"/>
              </a:buClr>
              <a:buSzPts val="4625"/>
              <a:buChar char="•"/>
            </a:pPr>
            <a:r>
              <a:rPr lang="en-US" sz="3700" dirty="0"/>
              <a:t>Aftermath</a:t>
            </a:r>
          </a:p>
          <a:p>
            <a:pPr marL="0" lvl="0" indent="0" algn="l" rtl="0">
              <a:lnSpc>
                <a:spcPct val="150000"/>
              </a:lnSpc>
              <a:spcBef>
                <a:spcPts val="0"/>
              </a:spcBef>
              <a:spcAft>
                <a:spcPts val="0"/>
              </a:spcAft>
              <a:buClr>
                <a:schemeClr val="lt1"/>
              </a:buClr>
              <a:buSzPts val="4625"/>
              <a:buNone/>
            </a:pPr>
            <a:endParaRPr dirty="0"/>
          </a:p>
        </p:txBody>
      </p:sp>
    </p:spTree>
    <p:extLst>
      <p:ext uri="{BB962C8B-B14F-4D97-AF65-F5344CB8AC3E}">
        <p14:creationId xmlns:p14="http://schemas.microsoft.com/office/powerpoint/2010/main" val="2252095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350" name="Group 171">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51" name="Rectangle 172">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3872708" y="142268"/>
            <a:ext cx="4598985" cy="1478570"/>
          </a:xfrm>
        </p:spPr>
        <p:txBody>
          <a:bodyPr>
            <a:normAutofit/>
          </a:bodyPr>
          <a:lstStyle/>
          <a:p>
            <a:r>
              <a:rPr lang="en" dirty="0"/>
              <a:t>Attackers’ History</a:t>
            </a:r>
            <a:endParaRPr lang="en-US" dirty="0"/>
          </a:p>
        </p:txBody>
      </p:sp>
      <p:grpSp>
        <p:nvGrpSpPr>
          <p:cNvPr id="352" name="Group 175">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7" name="Rectangle 176">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78"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3"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4" name="Rectangle 179">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55"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6"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7"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8"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9"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0"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1"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2"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3"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4"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5"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8"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4" name="Rectangle 313">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15"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1"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2"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3"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4"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5"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6" name="Rectangle 325">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27"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8"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9"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0"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1"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2"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3"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4"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5"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6"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7"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8"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9"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2394744" y="1325561"/>
            <a:ext cx="9149555" cy="5043490"/>
          </a:xfrm>
        </p:spPr>
        <p:txBody>
          <a:bodyPr>
            <a:noAutofit/>
          </a:bodyPr>
          <a:lstStyle/>
          <a:p>
            <a:pPr>
              <a:lnSpc>
                <a:spcPct val="100000"/>
              </a:lnSpc>
            </a:pPr>
            <a:r>
              <a:rPr lang="en-US" sz="2000" dirty="0"/>
              <a:t>Other attacks</a:t>
            </a:r>
          </a:p>
          <a:p>
            <a:pPr lvl="1">
              <a:lnSpc>
                <a:spcPct val="100000"/>
              </a:lnSpc>
            </a:pPr>
            <a:r>
              <a:rPr lang="en-US" dirty="0"/>
              <a:t>the City of Newark, New Jersey</a:t>
            </a:r>
          </a:p>
          <a:p>
            <a:pPr lvl="1">
              <a:lnSpc>
                <a:spcPct val="100000"/>
              </a:lnSpc>
            </a:pPr>
            <a:r>
              <a:rPr lang="en-US" dirty="0"/>
              <a:t>the Port of San Diego, California</a:t>
            </a:r>
          </a:p>
          <a:p>
            <a:pPr lvl="1">
              <a:lnSpc>
                <a:spcPct val="100000"/>
              </a:lnSpc>
            </a:pPr>
            <a:r>
              <a:rPr lang="en-US" dirty="0"/>
              <a:t>the Colorado Department of Transportation</a:t>
            </a:r>
          </a:p>
          <a:p>
            <a:pPr lvl="1">
              <a:lnSpc>
                <a:spcPct val="100000"/>
              </a:lnSpc>
            </a:pPr>
            <a:r>
              <a:rPr lang="en-US" dirty="0"/>
              <a:t>the University of Calgary in Calgary, Alberta, Canada</a:t>
            </a:r>
          </a:p>
          <a:p>
            <a:pPr lvl="1">
              <a:lnSpc>
                <a:spcPct val="100000"/>
              </a:lnSpc>
            </a:pPr>
            <a:r>
              <a:rPr lang="en-US" dirty="0"/>
              <a:t>six </a:t>
            </a:r>
            <a:r>
              <a:rPr lang="en-US" dirty="0">
                <a:solidFill>
                  <a:srgbClr val="00FF41"/>
                </a:solidFill>
              </a:rPr>
              <a:t>health care-related</a:t>
            </a:r>
            <a:r>
              <a:rPr lang="en-US" dirty="0"/>
              <a:t> entities: </a:t>
            </a:r>
          </a:p>
          <a:p>
            <a:pPr lvl="2">
              <a:lnSpc>
                <a:spcPct val="100000"/>
              </a:lnSpc>
            </a:pPr>
            <a:r>
              <a:rPr lang="en-US" sz="2000" dirty="0"/>
              <a:t>Hollywood Presbyterian Medical Center in Los Angeles, California; </a:t>
            </a:r>
          </a:p>
          <a:p>
            <a:pPr lvl="2">
              <a:lnSpc>
                <a:spcPct val="100000"/>
              </a:lnSpc>
            </a:pPr>
            <a:r>
              <a:rPr lang="en-US" sz="2000" dirty="0"/>
              <a:t>Kansas Heart Hospital in Wichita, Kansas; </a:t>
            </a:r>
          </a:p>
          <a:p>
            <a:pPr lvl="2">
              <a:lnSpc>
                <a:spcPct val="100000"/>
              </a:lnSpc>
            </a:pPr>
            <a:r>
              <a:rPr lang="en-US" sz="2000" dirty="0"/>
              <a:t>Laboratory Corporation of America Holdings, (LabCorp), headquartered in Burlington, North Carolina; </a:t>
            </a:r>
          </a:p>
          <a:p>
            <a:pPr lvl="2">
              <a:lnSpc>
                <a:spcPct val="100000"/>
              </a:lnSpc>
            </a:pPr>
            <a:r>
              <a:rPr lang="en-US" sz="2000" dirty="0"/>
              <a:t>MedStar Health, headquartered in Columbia, Maryland; </a:t>
            </a:r>
          </a:p>
          <a:p>
            <a:pPr lvl="2">
              <a:lnSpc>
                <a:spcPct val="100000"/>
              </a:lnSpc>
            </a:pPr>
            <a:r>
              <a:rPr lang="en-US" sz="2000" dirty="0"/>
              <a:t>Nebraska Orthopedic Hospital, (</a:t>
            </a:r>
            <a:r>
              <a:rPr lang="en-US" sz="2000" dirty="0" err="1"/>
              <a:t>OrthoNebraska</a:t>
            </a:r>
            <a:r>
              <a:rPr lang="en-US" sz="2000" dirty="0"/>
              <a:t> Hospital), in Omaha, Nebraska </a:t>
            </a:r>
          </a:p>
          <a:p>
            <a:pPr lvl="2">
              <a:lnSpc>
                <a:spcPct val="100000"/>
              </a:lnSpc>
            </a:pPr>
            <a:r>
              <a:rPr lang="en-US" sz="2000" dirty="0"/>
              <a:t>Allscripts Healthcare Solutions Inc., headquartered in Chicago, Illinois.</a:t>
            </a:r>
          </a:p>
          <a:p>
            <a:pPr>
              <a:lnSpc>
                <a:spcPct val="100000"/>
              </a:lnSpc>
            </a:pPr>
            <a:endParaRPr lang="en-US" sz="2000" dirty="0"/>
          </a:p>
        </p:txBody>
      </p:sp>
    </p:spTree>
    <p:extLst>
      <p:ext uri="{BB962C8B-B14F-4D97-AF65-F5344CB8AC3E}">
        <p14:creationId xmlns:p14="http://schemas.microsoft.com/office/powerpoint/2010/main" val="3790894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350" name="Group 171">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51" name="Rectangle 172">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419850" y="222544"/>
            <a:ext cx="6576217" cy="1478570"/>
          </a:xfrm>
        </p:spPr>
        <p:txBody>
          <a:bodyPr>
            <a:normAutofit/>
          </a:bodyPr>
          <a:lstStyle/>
          <a:p>
            <a:r>
              <a:rPr lang="en" dirty="0"/>
              <a:t>Attackers’ History CONT.</a:t>
            </a:r>
            <a:endParaRPr lang="en-US" dirty="0"/>
          </a:p>
        </p:txBody>
      </p:sp>
      <p:grpSp>
        <p:nvGrpSpPr>
          <p:cNvPr id="352" name="Group 175">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7" name="Rectangle 176">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78"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3"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4" name="Rectangle 179">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55"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6"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7"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8"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9"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0"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1"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2"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3"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4"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5"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4" name="Rectangle 313">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5"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6" name="Rectangle 325">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7"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9"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6" name="Rectangle 5">
            <a:extLst>
              <a:ext uri="{FF2B5EF4-FFF2-40B4-BE49-F238E27FC236}">
                <a16:creationId xmlns:a16="http://schemas.microsoft.com/office/drawing/2014/main" id="{FD3C3BCE-6048-5D4E-9A2A-3986708A730B}"/>
              </a:ext>
            </a:extLst>
          </p:cNvPr>
          <p:cNvSpPr/>
          <p:nvPr/>
        </p:nvSpPr>
        <p:spPr>
          <a:xfrm>
            <a:off x="6419850" y="2310463"/>
            <a:ext cx="5182759" cy="2677656"/>
          </a:xfrm>
          <a:prstGeom prst="rect">
            <a:avLst/>
          </a:prstGeom>
        </p:spPr>
        <p:txBody>
          <a:bodyPr wrap="square">
            <a:spAutoFit/>
          </a:bodyPr>
          <a:lstStyle/>
          <a:p>
            <a:pPr marL="342900" indent="-342900">
              <a:lnSpc>
                <a:spcPct val="100000"/>
              </a:lnSpc>
              <a:buFont typeface="Arial" panose="020B0604020202020204" pitchFamily="34" charset="0"/>
              <a:buChar char="•"/>
            </a:pPr>
            <a:r>
              <a:rPr lang="en-US" sz="2400" dirty="0"/>
              <a:t>They collected roughly </a:t>
            </a:r>
            <a:r>
              <a:rPr lang="en-US" sz="2400" dirty="0">
                <a:solidFill>
                  <a:srgbClr val="00FF41"/>
                </a:solidFill>
              </a:rPr>
              <a:t>$6 million </a:t>
            </a:r>
            <a:r>
              <a:rPr lang="en-US" sz="2400" dirty="0"/>
              <a:t>in ransom over a three-year period starting in ‘15</a:t>
            </a:r>
          </a:p>
          <a:p>
            <a:pPr marL="342900" indent="-342900">
              <a:lnSpc>
                <a:spcPct val="100000"/>
              </a:lnSpc>
              <a:buFont typeface="Arial" panose="020B0604020202020204" pitchFamily="34" charset="0"/>
              <a:buChar char="•"/>
            </a:pPr>
            <a:r>
              <a:rPr lang="en-US" sz="2400" dirty="0"/>
              <a:t>They inflicted harm on </a:t>
            </a:r>
            <a:r>
              <a:rPr lang="en-US" sz="2400" dirty="0">
                <a:solidFill>
                  <a:srgbClr val="00FF41"/>
                </a:solidFill>
              </a:rPr>
              <a:t>more than 200 victims across the country</a:t>
            </a:r>
          </a:p>
          <a:p>
            <a:pPr marL="342900" indent="-342900">
              <a:lnSpc>
                <a:spcPct val="100000"/>
              </a:lnSpc>
              <a:buFont typeface="Arial" panose="020B0604020202020204" pitchFamily="34" charset="0"/>
              <a:buChar char="•"/>
            </a:pPr>
            <a:r>
              <a:rPr lang="en-US" sz="2400" dirty="0"/>
              <a:t>Caused over </a:t>
            </a:r>
            <a:r>
              <a:rPr lang="en-US" sz="2400" dirty="0">
                <a:solidFill>
                  <a:srgbClr val="00FF41"/>
                </a:solidFill>
              </a:rPr>
              <a:t>$30 million in losses </a:t>
            </a:r>
            <a:r>
              <a:rPr lang="en-US" sz="2400" dirty="0"/>
              <a:t>to various entities</a:t>
            </a:r>
          </a:p>
        </p:txBody>
      </p:sp>
      <p:pic>
        <p:nvPicPr>
          <p:cNvPr id="66" name="Picture 65" descr="A picture containing brush&#10;&#10;Description automatically generated">
            <a:extLst>
              <a:ext uri="{FF2B5EF4-FFF2-40B4-BE49-F238E27FC236}">
                <a16:creationId xmlns:a16="http://schemas.microsoft.com/office/drawing/2014/main" id="{DF3B9AAB-6EC8-F144-8671-7615F9383BFD}"/>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24329" r="16282" b="-1"/>
          <a:stretch/>
        </p:blipFill>
        <p:spPr>
          <a:xfrm>
            <a:off x="-5597" y="10"/>
            <a:ext cx="6101597" cy="6857990"/>
          </a:xfrm>
          <a:prstGeom prst="rect">
            <a:avLst/>
          </a:prstGeom>
        </p:spPr>
      </p:pic>
    </p:spTree>
    <p:extLst>
      <p:ext uri="{BB962C8B-B14F-4D97-AF65-F5344CB8AC3E}">
        <p14:creationId xmlns:p14="http://schemas.microsoft.com/office/powerpoint/2010/main" val="2613837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5472CF30-F953-0042-8CC1-DF9EAD4593F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8716" r="21229"/>
          <a:stretch/>
        </p:blipFill>
        <p:spPr>
          <a:xfrm>
            <a:off x="-5596" y="9525"/>
            <a:ext cx="4653302" cy="6857990"/>
          </a:xfrm>
          <a:prstGeom prst="rect">
            <a:avLst/>
          </a:prstGeom>
        </p:spPr>
      </p:pic>
      <p:sp>
        <p:nvSpPr>
          <p:cNvPr id="65" name="Content Placeholder 2">
            <a:extLst>
              <a:ext uri="{FF2B5EF4-FFF2-40B4-BE49-F238E27FC236}">
                <a16:creationId xmlns:a16="http://schemas.microsoft.com/office/drawing/2014/main" id="{F93F5055-FBE0-6C4D-8344-3510861D5C7F}"/>
              </a:ext>
            </a:extLst>
          </p:cNvPr>
          <p:cNvSpPr txBox="1">
            <a:spLocks/>
          </p:cNvSpPr>
          <p:nvPr/>
        </p:nvSpPr>
        <p:spPr>
          <a:xfrm>
            <a:off x="4890169" y="1946031"/>
            <a:ext cx="6623105" cy="459423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50000"/>
              </a:lnSpc>
              <a:spcBef>
                <a:spcPts val="1200"/>
              </a:spcBef>
              <a:buClr>
                <a:schemeClr val="tx1"/>
              </a:buClr>
            </a:pPr>
            <a:r>
              <a:rPr lang="en-US" sz="1800" dirty="0">
                <a:latin typeface="+mj-lt"/>
                <a:ea typeface="Federo"/>
                <a:cs typeface="Federo"/>
                <a:sym typeface="Federo"/>
              </a:rPr>
              <a:t>They exploit Windows servers to gain persistent access to a victim’s network and infect all reachable hosts. </a:t>
            </a:r>
          </a:p>
          <a:p>
            <a:pPr>
              <a:lnSpc>
                <a:spcPct val="150000"/>
              </a:lnSpc>
              <a:spcBef>
                <a:spcPts val="1200"/>
              </a:spcBef>
              <a:buClr>
                <a:schemeClr val="tx1"/>
              </a:buClr>
            </a:pPr>
            <a:r>
              <a:rPr lang="en-US" sz="1800" dirty="0" err="1">
                <a:latin typeface="+mj-lt"/>
                <a:ea typeface="Federo"/>
                <a:cs typeface="Federo"/>
                <a:sym typeface="Federo"/>
              </a:rPr>
              <a:t>SamSam</a:t>
            </a:r>
            <a:r>
              <a:rPr lang="en-US" sz="1800" dirty="0">
                <a:latin typeface="+mj-lt"/>
                <a:ea typeface="Federo"/>
                <a:cs typeface="Federo"/>
                <a:sym typeface="Federo"/>
              </a:rPr>
              <a:t> focused on vulnerabilities in the Java-based web applications and servers, remote desktop protocols (RDP), file transfer protocol (FTP) servers to gain access to the victims’ machines</a:t>
            </a:r>
          </a:p>
          <a:p>
            <a:pPr>
              <a:lnSpc>
                <a:spcPct val="150000"/>
              </a:lnSpc>
              <a:spcBef>
                <a:spcPts val="1200"/>
              </a:spcBef>
              <a:buClr>
                <a:schemeClr val="tx1"/>
              </a:buClr>
            </a:pPr>
            <a:r>
              <a:rPr lang="en-US" sz="1800" dirty="0">
                <a:latin typeface="+mj-lt"/>
                <a:ea typeface="Federo"/>
                <a:cs typeface="Federo"/>
                <a:sym typeface="Federo"/>
              </a:rPr>
              <a:t>After gaining access to a network, they escalated privileges for administrator rights, drop malware onto the server, and run an executable file</a:t>
            </a:r>
          </a:p>
        </p:txBody>
      </p:sp>
      <p:sp>
        <p:nvSpPr>
          <p:cNvPr id="68" name="Title 1">
            <a:extLst>
              <a:ext uri="{FF2B5EF4-FFF2-40B4-BE49-F238E27FC236}">
                <a16:creationId xmlns:a16="http://schemas.microsoft.com/office/drawing/2014/main" id="{40ACDE03-DA3A-944E-840B-94DF3700FEDF}"/>
              </a:ext>
            </a:extLst>
          </p:cNvPr>
          <p:cNvSpPr txBox="1">
            <a:spLocks/>
          </p:cNvSpPr>
          <p:nvPr/>
        </p:nvSpPr>
        <p:spPr>
          <a:xfrm>
            <a:off x="5372869" y="692875"/>
            <a:ext cx="5060670" cy="68842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HOW SAMSAM Operated</a:t>
            </a:r>
          </a:p>
        </p:txBody>
      </p:sp>
    </p:spTree>
    <p:extLst>
      <p:ext uri="{BB962C8B-B14F-4D97-AF65-F5344CB8AC3E}">
        <p14:creationId xmlns:p14="http://schemas.microsoft.com/office/powerpoint/2010/main" val="3566444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5472CF30-F953-0042-8CC1-DF9EAD4593F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8716" r="21229"/>
          <a:stretch/>
        </p:blipFill>
        <p:spPr>
          <a:xfrm>
            <a:off x="-5596" y="9525"/>
            <a:ext cx="4653302" cy="6857990"/>
          </a:xfrm>
          <a:prstGeom prst="rect">
            <a:avLst/>
          </a:prstGeom>
        </p:spPr>
      </p:pic>
      <p:sp>
        <p:nvSpPr>
          <p:cNvPr id="65" name="Content Placeholder 2">
            <a:extLst>
              <a:ext uri="{FF2B5EF4-FFF2-40B4-BE49-F238E27FC236}">
                <a16:creationId xmlns:a16="http://schemas.microsoft.com/office/drawing/2014/main" id="{F93F5055-FBE0-6C4D-8344-3510861D5C7F}"/>
              </a:ext>
            </a:extLst>
          </p:cNvPr>
          <p:cNvSpPr txBox="1">
            <a:spLocks/>
          </p:cNvSpPr>
          <p:nvPr/>
        </p:nvSpPr>
        <p:spPr>
          <a:xfrm>
            <a:off x="4995677" y="1381301"/>
            <a:ext cx="6973585" cy="4960884"/>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1200"/>
              </a:spcBef>
              <a:buClr>
                <a:schemeClr val="tx1"/>
              </a:buClr>
            </a:pPr>
            <a:r>
              <a:rPr lang="en-US" sz="2000" dirty="0">
                <a:latin typeface="+mj-lt"/>
                <a:ea typeface="Federo"/>
                <a:cs typeface="Federo"/>
                <a:sym typeface="Federo"/>
              </a:rPr>
              <a:t>Many ransomware campaigns rely on a victim completing an action, such as opening an email or visiting a compromised website, but RDP allowed them to infect victims with minimal detection</a:t>
            </a:r>
          </a:p>
          <a:p>
            <a:pPr>
              <a:lnSpc>
                <a:spcPct val="100000"/>
              </a:lnSpc>
              <a:spcBef>
                <a:spcPts val="1200"/>
              </a:spcBef>
              <a:buClr>
                <a:schemeClr val="tx1"/>
              </a:buClr>
            </a:pPr>
            <a:r>
              <a:rPr lang="en-US" sz="2000" dirty="0">
                <a:latin typeface="+mj-lt"/>
                <a:ea typeface="Federo"/>
                <a:cs typeface="Federo"/>
                <a:sym typeface="Federo"/>
              </a:rPr>
              <a:t>Analysis of tools found on victims’ networks indicated that successful cyber actors purchased several of the stolen RDP credentials from known darknet marketplaces</a:t>
            </a:r>
          </a:p>
          <a:p>
            <a:pPr>
              <a:lnSpc>
                <a:spcPct val="100000"/>
              </a:lnSpc>
              <a:spcBef>
                <a:spcPts val="1200"/>
              </a:spcBef>
              <a:buClr>
                <a:schemeClr val="tx1"/>
              </a:buClr>
            </a:pPr>
            <a:r>
              <a:rPr lang="en-US" sz="2000" dirty="0">
                <a:latin typeface="+mj-lt"/>
                <a:ea typeface="Federo"/>
                <a:cs typeface="Federo"/>
                <a:sym typeface="Federo"/>
              </a:rPr>
              <a:t>FBI analysis of victims’ access logs revealed that the </a:t>
            </a:r>
            <a:r>
              <a:rPr lang="en-US" sz="2000" dirty="0" err="1">
                <a:latin typeface="+mj-lt"/>
                <a:ea typeface="Federo"/>
                <a:cs typeface="Federo"/>
                <a:sym typeface="Federo"/>
              </a:rPr>
              <a:t>SamSam</a:t>
            </a:r>
            <a:r>
              <a:rPr lang="en-US" sz="2000" dirty="0">
                <a:latin typeface="+mj-lt"/>
                <a:ea typeface="Federo"/>
                <a:cs typeface="Federo"/>
                <a:sym typeface="Federo"/>
              </a:rPr>
              <a:t> can infect a network within hours of purchasing the credentials</a:t>
            </a:r>
          </a:p>
          <a:p>
            <a:pPr>
              <a:lnSpc>
                <a:spcPct val="100000"/>
              </a:lnSpc>
              <a:spcBef>
                <a:spcPts val="1200"/>
              </a:spcBef>
              <a:buClr>
                <a:schemeClr val="tx1"/>
              </a:buClr>
            </a:pPr>
            <a:r>
              <a:rPr lang="en-US" sz="2000" dirty="0" err="1">
                <a:latin typeface="+mj-lt"/>
                <a:ea typeface="Federo"/>
                <a:cs typeface="Federo"/>
                <a:sym typeface="Federo"/>
              </a:rPr>
              <a:t>SamSam</a:t>
            </a:r>
            <a:r>
              <a:rPr lang="en-US" sz="2000" dirty="0">
                <a:latin typeface="+mj-lt"/>
                <a:ea typeface="Federo"/>
                <a:cs typeface="Federo"/>
                <a:sym typeface="Federo"/>
              </a:rPr>
              <a:t> actors leave ransom notes on encrypted computers with instructions for direct victims to establish contact through a Tor site</a:t>
            </a:r>
          </a:p>
          <a:p>
            <a:pPr>
              <a:lnSpc>
                <a:spcPct val="100000"/>
              </a:lnSpc>
              <a:spcBef>
                <a:spcPts val="1200"/>
              </a:spcBef>
              <a:buClr>
                <a:schemeClr val="tx1"/>
              </a:buClr>
            </a:pPr>
            <a:r>
              <a:rPr lang="en-US" sz="2000" dirty="0">
                <a:latin typeface="+mj-lt"/>
                <a:ea typeface="Federo"/>
                <a:cs typeface="Federo"/>
                <a:sym typeface="Federo"/>
              </a:rPr>
              <a:t>After paying the ransom in Bitcoin, victims usually receive links to download cryptographic keys and tools to decrypt their network</a:t>
            </a:r>
          </a:p>
          <a:p>
            <a:pPr>
              <a:lnSpc>
                <a:spcPct val="100000"/>
              </a:lnSpc>
              <a:spcBef>
                <a:spcPts val="1200"/>
              </a:spcBef>
              <a:buClr>
                <a:schemeClr val="tx1"/>
              </a:buClr>
            </a:pPr>
            <a:endParaRPr lang="en-US" sz="2000" dirty="0">
              <a:latin typeface="+mj-lt"/>
              <a:ea typeface="Federo"/>
              <a:cs typeface="Federo"/>
              <a:sym typeface="Federo"/>
            </a:endParaRPr>
          </a:p>
          <a:p>
            <a:pPr>
              <a:lnSpc>
                <a:spcPct val="100000"/>
              </a:lnSpc>
              <a:spcBef>
                <a:spcPts val="1200"/>
              </a:spcBef>
              <a:buClr>
                <a:schemeClr val="tx1"/>
              </a:buClr>
            </a:pPr>
            <a:endParaRPr lang="en-US" sz="2000" dirty="0">
              <a:latin typeface="+mj-lt"/>
              <a:ea typeface="Federo"/>
              <a:cs typeface="Federo"/>
              <a:sym typeface="Federo"/>
            </a:endParaRPr>
          </a:p>
        </p:txBody>
      </p:sp>
      <p:sp>
        <p:nvSpPr>
          <p:cNvPr id="68" name="Title 1">
            <a:extLst>
              <a:ext uri="{FF2B5EF4-FFF2-40B4-BE49-F238E27FC236}">
                <a16:creationId xmlns:a16="http://schemas.microsoft.com/office/drawing/2014/main" id="{40ACDE03-DA3A-944E-840B-94DF3700FEDF}"/>
              </a:ext>
            </a:extLst>
          </p:cNvPr>
          <p:cNvSpPr txBox="1">
            <a:spLocks/>
          </p:cNvSpPr>
          <p:nvPr/>
        </p:nvSpPr>
        <p:spPr>
          <a:xfrm>
            <a:off x="5372869" y="692875"/>
            <a:ext cx="5060670" cy="68842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HOW SAMSAM Operated</a:t>
            </a:r>
          </a:p>
        </p:txBody>
      </p:sp>
    </p:spTree>
    <p:extLst>
      <p:ext uri="{BB962C8B-B14F-4D97-AF65-F5344CB8AC3E}">
        <p14:creationId xmlns:p14="http://schemas.microsoft.com/office/powerpoint/2010/main" val="3634212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grpSp>
        <p:nvGrpSpPr>
          <p:cNvPr id="978" name="Google Shape;978;p38"/>
          <p:cNvGrpSpPr/>
          <p:nvPr/>
        </p:nvGrpSpPr>
        <p:grpSpPr>
          <a:xfrm>
            <a:off x="0" y="-1"/>
            <a:ext cx="12192003" cy="6858001"/>
            <a:chOff x="0" y="-1"/>
            <a:chExt cx="12192003" cy="6858001"/>
          </a:xfrm>
        </p:grpSpPr>
        <p:sp>
          <p:nvSpPr>
            <p:cNvPr id="979" name="Google Shape;979;p38"/>
            <p:cNvSpPr/>
            <p:nvPr/>
          </p:nvSpPr>
          <p:spPr>
            <a:xfrm>
              <a:off x="1" y="-1"/>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pic>
          <p:nvPicPr>
            <p:cNvPr id="980" name="Google Shape;980;p38"/>
            <p:cNvPicPr preferRelativeResize="0"/>
            <p:nvPr/>
          </p:nvPicPr>
          <p:blipFill rotWithShape="1">
            <a:blip r:embed="rId4">
              <a:alphaModFix amt="30000"/>
            </a:blip>
            <a:srcRect/>
            <a:stretch/>
          </p:blipFill>
          <p:spPr>
            <a:xfrm>
              <a:off x="0" y="-1"/>
              <a:ext cx="12192003" cy="6858001"/>
            </a:xfrm>
            <a:prstGeom prst="rect">
              <a:avLst/>
            </a:prstGeom>
            <a:noFill/>
            <a:ln>
              <a:noFill/>
            </a:ln>
          </p:spPr>
        </p:pic>
      </p:grpSp>
      <p:pic>
        <p:nvPicPr>
          <p:cNvPr id="981" name="Google Shape;981;p38" descr="close up of circuit board"/>
          <p:cNvPicPr preferRelativeResize="0"/>
          <p:nvPr/>
        </p:nvPicPr>
        <p:blipFill rotWithShape="1">
          <a:blip r:embed="rId5">
            <a:alphaModFix amt="30000"/>
          </a:blip>
          <a:srcRect t="6504" b="9201"/>
          <a:stretch/>
        </p:blipFill>
        <p:spPr>
          <a:xfrm>
            <a:off x="0" y="31489"/>
            <a:ext cx="12188389" cy="6857990"/>
          </a:xfrm>
          <a:prstGeom prst="rect">
            <a:avLst/>
          </a:prstGeom>
          <a:noFill/>
          <a:ln>
            <a:noFill/>
          </a:ln>
        </p:spPr>
      </p:pic>
      <p:grpSp>
        <p:nvGrpSpPr>
          <p:cNvPr id="982" name="Google Shape;982;p38"/>
          <p:cNvGrpSpPr/>
          <p:nvPr/>
        </p:nvGrpSpPr>
        <p:grpSpPr>
          <a:xfrm>
            <a:off x="605895" y="2235200"/>
            <a:ext cx="10982062" cy="2396067"/>
            <a:chOff x="605895" y="2235200"/>
            <a:chExt cx="10982062" cy="2396067"/>
          </a:xfrm>
        </p:grpSpPr>
        <p:sp>
          <p:nvSpPr>
            <p:cNvPr id="983" name="Google Shape;983;p38"/>
            <p:cNvSpPr/>
            <p:nvPr/>
          </p:nvSpPr>
          <p:spPr>
            <a:xfrm>
              <a:off x="2582333" y="2235200"/>
              <a:ext cx="7027334" cy="2396067"/>
            </a:xfrm>
            <a:prstGeom prst="round2DiagRect">
              <a:avLst>
                <a:gd name="adj1" fmla="val 9246"/>
                <a:gd name="adj2" fmla="val 0"/>
              </a:avLst>
            </a:prstGeom>
            <a:solidFill>
              <a:schemeClr val="dk1">
                <a:alpha val="80000"/>
              </a:schemeClr>
            </a:solidFill>
            <a:ln w="19050" cap="sq" cmpd="sng">
              <a:solidFill>
                <a:schemeClr val="lt2">
                  <a:alpha val="60000"/>
                </a:scheme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984" name="Google Shape;984;p38"/>
            <p:cNvGrpSpPr/>
            <p:nvPr/>
          </p:nvGrpSpPr>
          <p:grpSpPr>
            <a:xfrm>
              <a:off x="605895" y="2900097"/>
              <a:ext cx="10982062" cy="1211524"/>
              <a:chOff x="605895" y="2900097"/>
              <a:chExt cx="10982062" cy="1211524"/>
            </a:xfrm>
          </p:grpSpPr>
          <p:sp>
            <p:nvSpPr>
              <p:cNvPr id="985" name="Google Shape;985;p38"/>
              <p:cNvSpPr/>
              <p:nvPr/>
            </p:nvSpPr>
            <p:spPr>
              <a:xfrm rot="-5400000" flipH="1">
                <a:off x="9653587" y="3379784"/>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986" name="Google Shape;986;p38"/>
              <p:cNvSpPr/>
              <p:nvPr/>
            </p:nvSpPr>
            <p:spPr>
              <a:xfrm rot="-5400000" flipH="1">
                <a:off x="10078244" y="3310728"/>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38"/>
              <p:cNvSpPr/>
              <p:nvPr/>
            </p:nvSpPr>
            <p:spPr>
              <a:xfrm rot="-5400000" flipH="1">
                <a:off x="11146631" y="3574253"/>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38"/>
              <p:cNvSpPr/>
              <p:nvPr/>
            </p:nvSpPr>
            <p:spPr>
              <a:xfrm rot="-5400000" flipH="1">
                <a:off x="10230644" y="3034502"/>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989" name="Google Shape;989;p38"/>
              <p:cNvSpPr/>
              <p:nvPr/>
            </p:nvSpPr>
            <p:spPr>
              <a:xfrm rot="5400000">
                <a:off x="10034587" y="256275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990" name="Google Shape;990;p38"/>
              <p:cNvSpPr/>
              <p:nvPr/>
            </p:nvSpPr>
            <p:spPr>
              <a:xfrm rot="5400000">
                <a:off x="10747375" y="3232679"/>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38"/>
              <p:cNvSpPr/>
              <p:nvPr/>
            </p:nvSpPr>
            <p:spPr>
              <a:xfrm rot="5400000">
                <a:off x="11399044" y="3095360"/>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38"/>
              <p:cNvSpPr/>
              <p:nvPr/>
            </p:nvSpPr>
            <p:spPr>
              <a:xfrm rot="5400000">
                <a:off x="10353675" y="2153178"/>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993" name="Google Shape;993;p38"/>
              <p:cNvSpPr/>
              <p:nvPr/>
            </p:nvSpPr>
            <p:spPr>
              <a:xfrm rot="5400000">
                <a:off x="9848850" y="330887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38"/>
              <p:cNvSpPr/>
              <p:nvPr/>
            </p:nvSpPr>
            <p:spPr>
              <a:xfrm rot="5400000">
                <a:off x="9721056" y="3284272"/>
                <a:ext cx="23813" cy="252413"/>
              </a:xfrm>
              <a:prstGeom prst="rect">
                <a:avLst/>
              </a:pr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38"/>
              <p:cNvSpPr/>
              <p:nvPr/>
            </p:nvSpPr>
            <p:spPr>
              <a:xfrm rot="5400000">
                <a:off x="2122751" y="3532184"/>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996" name="Google Shape;996;p38"/>
              <p:cNvSpPr/>
              <p:nvPr/>
            </p:nvSpPr>
            <p:spPr>
              <a:xfrm rot="5400000">
                <a:off x="1958445" y="3463128"/>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38"/>
              <p:cNvSpPr/>
              <p:nvPr/>
            </p:nvSpPr>
            <p:spPr>
              <a:xfrm rot="5400000">
                <a:off x="858308" y="3726653"/>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38"/>
              <p:cNvSpPr/>
              <p:nvPr/>
            </p:nvSpPr>
            <p:spPr>
              <a:xfrm rot="5400000">
                <a:off x="1658407" y="3186902"/>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999" name="Google Shape;999;p38"/>
              <p:cNvSpPr/>
              <p:nvPr/>
            </p:nvSpPr>
            <p:spPr>
              <a:xfrm rot="-5400000" flipH="1">
                <a:off x="1860814" y="271515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1000" name="Google Shape;1000;p38"/>
              <p:cNvSpPr/>
              <p:nvPr/>
            </p:nvSpPr>
            <p:spPr>
              <a:xfrm rot="-5400000" flipH="1">
                <a:off x="1289314" y="3385079"/>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38"/>
              <p:cNvSpPr/>
              <p:nvPr/>
            </p:nvSpPr>
            <p:spPr>
              <a:xfrm rot="-5400000" flipH="1">
                <a:off x="605895" y="3247760"/>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38"/>
              <p:cNvSpPr/>
              <p:nvPr/>
            </p:nvSpPr>
            <p:spPr>
              <a:xfrm rot="-5400000" flipH="1">
                <a:off x="1532202" y="2305578"/>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1003" name="Google Shape;1003;p38"/>
              <p:cNvSpPr/>
              <p:nvPr/>
            </p:nvSpPr>
            <p:spPr>
              <a:xfrm rot="-5400000" flipH="1">
                <a:off x="2154501" y="346127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38"/>
              <p:cNvSpPr/>
              <p:nvPr/>
            </p:nvSpPr>
            <p:spPr>
              <a:xfrm rot="-5400000" flipH="1">
                <a:off x="2448983" y="3436672"/>
                <a:ext cx="23813" cy="252413"/>
              </a:xfrm>
              <a:prstGeom prst="rect">
                <a:avLst/>
              </a:pr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05" name="Google Shape;1005;p38"/>
          <p:cNvSpPr txBox="1">
            <a:spLocks noGrp="1"/>
          </p:cNvSpPr>
          <p:nvPr>
            <p:ph type="ctrTitle"/>
          </p:nvPr>
        </p:nvSpPr>
        <p:spPr>
          <a:xfrm>
            <a:off x="2524579" y="2325419"/>
            <a:ext cx="7219685" cy="1367896"/>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4400"/>
              <a:buFont typeface="Twentieth Century"/>
              <a:buNone/>
            </a:pPr>
            <a:r>
              <a:rPr lang="en-US" sz="4400" dirty="0"/>
              <a:t>Mitigation Attempts AND Recovery</a:t>
            </a:r>
            <a:endParaRPr dirty="0"/>
          </a:p>
        </p:txBody>
      </p:sp>
      <p:sp>
        <p:nvSpPr>
          <p:cNvPr id="1006" name="Google Shape;1006;p38"/>
          <p:cNvSpPr txBox="1">
            <a:spLocks noGrp="1"/>
          </p:cNvSpPr>
          <p:nvPr>
            <p:ph type="subTitle" idx="1"/>
          </p:nvPr>
        </p:nvSpPr>
        <p:spPr>
          <a:xfrm>
            <a:off x="2667001" y="3997322"/>
            <a:ext cx="6857999" cy="55774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lt2"/>
              </a:buClr>
              <a:buSzPts val="2125"/>
              <a:buNone/>
            </a:pPr>
            <a:r>
              <a:rPr lang="en-US" sz="1700" dirty="0"/>
              <a:t>Who were the stakeholders in this attack? </a:t>
            </a:r>
            <a:endParaRPr dirty="0"/>
          </a:p>
        </p:txBody>
      </p:sp>
    </p:spTree>
    <p:extLst>
      <p:ext uri="{BB962C8B-B14F-4D97-AF65-F5344CB8AC3E}">
        <p14:creationId xmlns:p14="http://schemas.microsoft.com/office/powerpoint/2010/main" val="3136026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8063E42A-6348-8940-8227-1EFEB45F2431}"/>
              </a:ext>
            </a:extLst>
          </p:cNvPr>
          <p:cNvGraphicFramePr/>
          <p:nvPr>
            <p:extLst>
              <p:ext uri="{D42A27DB-BD31-4B8C-83A1-F6EECF244321}">
                <p14:modId xmlns:p14="http://schemas.microsoft.com/office/powerpoint/2010/main" val="45880928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C68E7201-E690-0747-92B4-DBF767239DBC}"/>
              </a:ext>
            </a:extLst>
          </p:cNvPr>
          <p:cNvSpPr/>
          <p:nvPr/>
        </p:nvSpPr>
        <p:spPr>
          <a:xfrm>
            <a:off x="5403037" y="3158066"/>
            <a:ext cx="541866" cy="541866"/>
          </a:xfrm>
          <a:prstGeom prst="ellipse">
            <a:avLst/>
          </a:prstGeom>
          <a:solidFill>
            <a:srgbClr val="00FF41"/>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Tree>
    <p:extLst>
      <p:ext uri="{BB962C8B-B14F-4D97-AF65-F5344CB8AC3E}">
        <p14:creationId xmlns:p14="http://schemas.microsoft.com/office/powerpoint/2010/main" val="203912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ontent Placeholder 2">
            <a:extLst>
              <a:ext uri="{FF2B5EF4-FFF2-40B4-BE49-F238E27FC236}">
                <a16:creationId xmlns:a16="http://schemas.microsoft.com/office/drawing/2014/main" id="{3D8E07A1-AE76-F54C-B642-489DBDED4E0C}"/>
              </a:ext>
            </a:extLst>
          </p:cNvPr>
          <p:cNvSpPr txBox="1">
            <a:spLocks/>
          </p:cNvSpPr>
          <p:nvPr/>
        </p:nvSpPr>
        <p:spPr>
          <a:xfrm>
            <a:off x="4940787" y="2316749"/>
            <a:ext cx="6992940" cy="3006887"/>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07000"/>
              </a:lnSpc>
              <a:spcBef>
                <a:spcPts val="1200"/>
              </a:spcBef>
              <a:spcAft>
                <a:spcPts val="200"/>
              </a:spcAft>
            </a:pPr>
            <a:r>
              <a:rPr lang="en-US" sz="2800" dirty="0"/>
              <a:t>It’s unclear if the ransom was paid, but there is suspicion that the ransom was paid, at least in part.</a:t>
            </a:r>
          </a:p>
        </p:txBody>
      </p:sp>
      <p:pic>
        <p:nvPicPr>
          <p:cNvPr id="64" name="Picture 63" descr="A picture containing green&#10;&#10;Description automatically generated">
            <a:extLst>
              <a:ext uri="{FF2B5EF4-FFF2-40B4-BE49-F238E27FC236}">
                <a16:creationId xmlns:a16="http://schemas.microsoft.com/office/drawing/2014/main" id="{0FEACA32-A970-9646-8B4B-ADAC7447CA9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623" y="-19050"/>
            <a:ext cx="4647706" cy="6858000"/>
          </a:xfrm>
          <a:prstGeom prst="rect">
            <a:avLst/>
          </a:prstGeom>
        </p:spPr>
      </p:pic>
      <p:pic>
        <p:nvPicPr>
          <p:cNvPr id="1028" name="Picture 4" descr="Green Professional Building Skills 6-Session Training | Urban League of  Louisiana">
            <a:extLst>
              <a:ext uri="{FF2B5EF4-FFF2-40B4-BE49-F238E27FC236}">
                <a16:creationId xmlns:a16="http://schemas.microsoft.com/office/drawing/2014/main" id="{800A8570-5B11-C941-9113-342E7FA30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2515" y="4283319"/>
            <a:ext cx="7509485" cy="25556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611B7E0-4D2D-7440-BD29-5B0325C3A89C}"/>
              </a:ext>
            </a:extLst>
          </p:cNvPr>
          <p:cNvSpPr txBox="1">
            <a:spLocks/>
          </p:cNvSpPr>
          <p:nvPr/>
        </p:nvSpPr>
        <p:spPr>
          <a:xfrm>
            <a:off x="5216030" y="769246"/>
            <a:ext cx="6875709" cy="73898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Mitigation Attempts</a:t>
            </a:r>
          </a:p>
        </p:txBody>
      </p:sp>
    </p:spTree>
    <p:extLst>
      <p:ext uri="{BB962C8B-B14F-4D97-AF65-F5344CB8AC3E}">
        <p14:creationId xmlns:p14="http://schemas.microsoft.com/office/powerpoint/2010/main" val="1960548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8063E42A-6348-8940-8227-1EFEB45F2431}"/>
              </a:ext>
            </a:extLst>
          </p:cNvPr>
          <p:cNvGraphicFramePr/>
          <p:nvPr>
            <p:extLst>
              <p:ext uri="{D42A27DB-BD31-4B8C-83A1-F6EECF244321}">
                <p14:modId xmlns:p14="http://schemas.microsoft.com/office/powerpoint/2010/main" val="243822626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C68E7201-E690-0747-92B4-DBF767239DBC}"/>
              </a:ext>
            </a:extLst>
          </p:cNvPr>
          <p:cNvSpPr/>
          <p:nvPr/>
        </p:nvSpPr>
        <p:spPr>
          <a:xfrm>
            <a:off x="6880144" y="3158066"/>
            <a:ext cx="541866" cy="541866"/>
          </a:xfrm>
          <a:prstGeom prst="ellipse">
            <a:avLst/>
          </a:prstGeom>
          <a:solidFill>
            <a:srgbClr val="00FF41"/>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Tree>
    <p:extLst>
      <p:ext uri="{BB962C8B-B14F-4D97-AF65-F5344CB8AC3E}">
        <p14:creationId xmlns:p14="http://schemas.microsoft.com/office/powerpoint/2010/main" val="198239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ontent Placeholder 2">
            <a:extLst>
              <a:ext uri="{FF2B5EF4-FFF2-40B4-BE49-F238E27FC236}">
                <a16:creationId xmlns:a16="http://schemas.microsoft.com/office/drawing/2014/main" id="{3D8E07A1-AE76-F54C-B642-489DBDED4E0C}"/>
              </a:ext>
            </a:extLst>
          </p:cNvPr>
          <p:cNvSpPr txBox="1">
            <a:spLocks/>
          </p:cNvSpPr>
          <p:nvPr/>
        </p:nvSpPr>
        <p:spPr>
          <a:xfrm>
            <a:off x="4940787" y="1161717"/>
            <a:ext cx="6992940" cy="3006887"/>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371475">
              <a:buClr>
                <a:schemeClr val="lt1"/>
              </a:buClr>
              <a:buSzPts val="2250"/>
            </a:pPr>
            <a:r>
              <a:rPr lang="en-US" sz="1800" dirty="0"/>
              <a:t>Again, it’s unclear if the ransom was paid, but there is suspicion that the ransom was paid, at least in part. Ultimately, Atlanta claims to have refused to pay the hackers, who again demanded </a:t>
            </a:r>
            <a:r>
              <a:rPr lang="en-US" sz="1800" dirty="0">
                <a:solidFill>
                  <a:srgbClr val="00FF41"/>
                </a:solidFill>
              </a:rPr>
              <a:t>$51,000 </a:t>
            </a:r>
            <a:r>
              <a:rPr lang="en-US" sz="1800" dirty="0"/>
              <a:t>in </a:t>
            </a:r>
            <a:r>
              <a:rPr lang="en-US" sz="1800" dirty="0">
                <a:solidFill>
                  <a:srgbClr val="00FF41"/>
                </a:solidFill>
              </a:rPr>
              <a:t>bitcoin</a:t>
            </a:r>
            <a:r>
              <a:rPr lang="en-US" sz="1800" dirty="0"/>
              <a:t>.  </a:t>
            </a:r>
          </a:p>
          <a:p>
            <a:pPr marL="457200" indent="-371475">
              <a:buClr>
                <a:schemeClr val="lt1"/>
              </a:buClr>
              <a:buSzPts val="2250"/>
            </a:pPr>
            <a:r>
              <a:rPr lang="en-US" sz="1800" dirty="0"/>
              <a:t>Full recovery was documented to cost </a:t>
            </a:r>
            <a:r>
              <a:rPr lang="en-US" sz="1800" dirty="0">
                <a:solidFill>
                  <a:srgbClr val="00FF41"/>
                </a:solidFill>
              </a:rPr>
              <a:t>more than $7 million</a:t>
            </a:r>
            <a:r>
              <a:rPr lang="en-US" sz="1800" dirty="0"/>
              <a:t>, took around a year, Gary Brantley, Atlanta's chief information officer, said in an interview. For many city employees who experienced the attack, he said, the marks it left are clear. One internal report estimated the damage could have </a:t>
            </a:r>
            <a:r>
              <a:rPr lang="en-US" sz="1800" dirty="0">
                <a:solidFill>
                  <a:srgbClr val="00FF41"/>
                </a:solidFill>
              </a:rPr>
              <a:t>cost up to $17 million. </a:t>
            </a:r>
          </a:p>
          <a:p>
            <a:pPr marL="457200" lvl="0" indent="-371475">
              <a:buClr>
                <a:schemeClr val="lt1"/>
              </a:buClr>
              <a:buSzPts val="2250"/>
            </a:pPr>
            <a:endParaRPr lang="en-US" sz="1800" dirty="0"/>
          </a:p>
          <a:p>
            <a:pPr marL="457200" lvl="0">
              <a:buClr>
                <a:schemeClr val="lt1"/>
              </a:buClr>
              <a:buSzPts val="2250"/>
              <a:buNone/>
            </a:pPr>
            <a:endParaRPr lang="en-US" sz="1800" dirty="0"/>
          </a:p>
          <a:p>
            <a:pPr marL="457200" lvl="0">
              <a:buClr>
                <a:schemeClr val="lt1"/>
              </a:buClr>
              <a:buSzPts val="2250"/>
              <a:buNone/>
            </a:pPr>
            <a:endParaRPr lang="en-US" sz="1800" dirty="0"/>
          </a:p>
          <a:p>
            <a:pPr>
              <a:lnSpc>
                <a:spcPct val="107000"/>
              </a:lnSpc>
              <a:spcBef>
                <a:spcPts val="1200"/>
              </a:spcBef>
              <a:spcAft>
                <a:spcPts val="200"/>
              </a:spcAft>
            </a:pPr>
            <a:endParaRPr lang="en-US" sz="1800" dirty="0"/>
          </a:p>
          <a:p>
            <a:pPr>
              <a:lnSpc>
                <a:spcPct val="107000"/>
              </a:lnSpc>
              <a:spcBef>
                <a:spcPts val="1200"/>
              </a:spcBef>
              <a:spcAft>
                <a:spcPts val="200"/>
              </a:spcAft>
            </a:pPr>
            <a:r>
              <a:rPr lang="en-US" sz="1800" dirty="0"/>
              <a:t>Overall, however, operations began to resume slowly in late March 2020 </a:t>
            </a:r>
          </a:p>
        </p:txBody>
      </p:sp>
      <p:pic>
        <p:nvPicPr>
          <p:cNvPr id="64" name="Picture 63" descr="A picture containing green&#10;&#10;Description automatically generated">
            <a:extLst>
              <a:ext uri="{FF2B5EF4-FFF2-40B4-BE49-F238E27FC236}">
                <a16:creationId xmlns:a16="http://schemas.microsoft.com/office/drawing/2014/main" id="{0FEACA32-A970-9646-8B4B-ADAC7447CA9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623" y="-19050"/>
            <a:ext cx="4647706" cy="6858000"/>
          </a:xfrm>
          <a:prstGeom prst="rect">
            <a:avLst/>
          </a:prstGeom>
        </p:spPr>
      </p:pic>
      <p:pic>
        <p:nvPicPr>
          <p:cNvPr id="1028" name="Picture 4" descr="Green Professional Building Skills 6-Session Training | Urban League of  Louisiana">
            <a:extLst>
              <a:ext uri="{FF2B5EF4-FFF2-40B4-BE49-F238E27FC236}">
                <a16:creationId xmlns:a16="http://schemas.microsoft.com/office/drawing/2014/main" id="{800A8570-5B11-C941-9113-342E7FA30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2515" y="4283319"/>
            <a:ext cx="7509485" cy="25556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611B7E0-4D2D-7440-BD29-5B0325C3A89C}"/>
              </a:ext>
            </a:extLst>
          </p:cNvPr>
          <p:cNvSpPr txBox="1">
            <a:spLocks/>
          </p:cNvSpPr>
          <p:nvPr/>
        </p:nvSpPr>
        <p:spPr>
          <a:xfrm>
            <a:off x="5058018" y="422736"/>
            <a:ext cx="6875709" cy="73898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Recovery</a:t>
            </a:r>
          </a:p>
        </p:txBody>
      </p:sp>
    </p:spTree>
    <p:extLst>
      <p:ext uri="{BB962C8B-B14F-4D97-AF65-F5344CB8AC3E}">
        <p14:creationId xmlns:p14="http://schemas.microsoft.com/office/powerpoint/2010/main" val="2285450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5046660" y="543322"/>
            <a:ext cx="6875709" cy="738981"/>
          </a:xfrm>
        </p:spPr>
        <p:txBody>
          <a:bodyPr>
            <a:normAutofit/>
          </a:bodyPr>
          <a:lstStyle/>
          <a:p>
            <a:pPr algn="ctr"/>
            <a:r>
              <a:rPr lang="en-US" dirty="0">
                <a:sym typeface="Arial"/>
              </a:rPr>
              <a:t>RECOVERY </a:t>
            </a:r>
            <a:endParaRPr lang="en-US" dirty="0"/>
          </a:p>
        </p:txBody>
      </p:sp>
      <p:sp>
        <p:nvSpPr>
          <p:cNvPr id="63" name="Content Placeholder 2">
            <a:extLst>
              <a:ext uri="{FF2B5EF4-FFF2-40B4-BE49-F238E27FC236}">
                <a16:creationId xmlns:a16="http://schemas.microsoft.com/office/drawing/2014/main" id="{3D8E07A1-AE76-F54C-B642-489DBDED4E0C}"/>
              </a:ext>
            </a:extLst>
          </p:cNvPr>
          <p:cNvSpPr txBox="1">
            <a:spLocks/>
          </p:cNvSpPr>
          <p:nvPr/>
        </p:nvSpPr>
        <p:spPr>
          <a:xfrm>
            <a:off x="4812199" y="1282303"/>
            <a:ext cx="6992940" cy="3006887"/>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14300" lvl="0" indent="0">
              <a:spcBef>
                <a:spcPts val="1200"/>
              </a:spcBef>
              <a:buClr>
                <a:schemeClr val="tx1"/>
              </a:buClr>
              <a:buNone/>
            </a:pPr>
            <a:r>
              <a:rPr lang="en-US" dirty="0">
                <a:latin typeface="+mj-lt"/>
              </a:rPr>
              <a:t>Further breakdown of associated costs: </a:t>
            </a:r>
          </a:p>
          <a:p>
            <a:pPr marL="457200" lvl="0" indent="-342900">
              <a:spcBef>
                <a:spcPts val="1200"/>
              </a:spcBef>
              <a:buClr>
                <a:schemeClr val="tx1"/>
              </a:buClr>
              <a:buChar char="●"/>
            </a:pPr>
            <a:r>
              <a:rPr lang="en-US" sz="1800" dirty="0">
                <a:latin typeface="+mj-lt"/>
              </a:rPr>
              <a:t>One estimate - $2.6 Million</a:t>
            </a:r>
          </a:p>
          <a:p>
            <a:pPr marL="1371600" lvl="2" indent="-317500">
              <a:spcBef>
                <a:spcPts val="0"/>
              </a:spcBef>
              <a:buClr>
                <a:schemeClr val="tx1"/>
              </a:buClr>
            </a:pPr>
            <a:r>
              <a:rPr lang="en-US" dirty="0">
                <a:latin typeface="+mj-lt"/>
              </a:rPr>
              <a:t>Digital Forensics</a:t>
            </a:r>
          </a:p>
          <a:p>
            <a:pPr marL="1371600" lvl="2" indent="-317500">
              <a:spcBef>
                <a:spcPts val="0"/>
              </a:spcBef>
              <a:buClr>
                <a:schemeClr val="tx1"/>
              </a:buClr>
            </a:pPr>
            <a:r>
              <a:rPr lang="en-US" dirty="0">
                <a:latin typeface="+mj-lt"/>
              </a:rPr>
              <a:t>Extra Staffing</a:t>
            </a:r>
          </a:p>
          <a:p>
            <a:pPr marL="1371600" lvl="2" indent="-317500">
              <a:spcBef>
                <a:spcPts val="0"/>
              </a:spcBef>
              <a:buClr>
                <a:schemeClr val="tx1"/>
              </a:buClr>
            </a:pPr>
            <a:r>
              <a:rPr lang="en-US" dirty="0">
                <a:latin typeface="+mj-lt"/>
              </a:rPr>
              <a:t>Microsoft Cloud infrastructure expertise</a:t>
            </a:r>
          </a:p>
          <a:p>
            <a:pPr marL="1371600" lvl="2" indent="-317500">
              <a:spcBef>
                <a:spcPts val="0"/>
              </a:spcBef>
              <a:buClr>
                <a:schemeClr val="tx1"/>
              </a:buClr>
            </a:pPr>
            <a:r>
              <a:rPr lang="en-US" dirty="0">
                <a:latin typeface="+mj-lt"/>
              </a:rPr>
              <a:t>Crisis Communications - $50K</a:t>
            </a:r>
          </a:p>
          <a:p>
            <a:pPr marL="1371600" lvl="2" indent="-317500">
              <a:spcBef>
                <a:spcPts val="0"/>
              </a:spcBef>
              <a:buClr>
                <a:schemeClr val="tx1"/>
              </a:buClr>
            </a:pPr>
            <a:r>
              <a:rPr lang="en-US" dirty="0">
                <a:latin typeface="+mj-lt"/>
              </a:rPr>
              <a:t>Incident Response - $600K</a:t>
            </a:r>
          </a:p>
          <a:p>
            <a:pPr marL="457200" lvl="0" indent="-342900">
              <a:spcBef>
                <a:spcPts val="0"/>
              </a:spcBef>
              <a:buClr>
                <a:schemeClr val="tx1"/>
              </a:buClr>
              <a:buChar char="●"/>
            </a:pPr>
            <a:r>
              <a:rPr lang="en-US" sz="1800" dirty="0">
                <a:latin typeface="+mj-lt"/>
              </a:rPr>
              <a:t>The figure does not include a contract with the law firm of Adams and Reese LLP who the Law Department retained to coordinate the city’s recovery efforts</a:t>
            </a:r>
          </a:p>
          <a:p>
            <a:pPr marL="914400" lvl="1" indent="-317500">
              <a:spcBef>
                <a:spcPts val="0"/>
              </a:spcBef>
              <a:buClr>
                <a:schemeClr val="tx1"/>
              </a:buClr>
            </a:pPr>
            <a:r>
              <a:rPr lang="en-US" sz="1800" dirty="0">
                <a:latin typeface="+mj-lt"/>
              </a:rPr>
              <a:t>The city is paying partners for firm $485 per hour and associates $300 per hour</a:t>
            </a:r>
          </a:p>
          <a:p>
            <a:pPr marL="457200" lvl="0" indent="-342900">
              <a:spcBef>
                <a:spcPts val="0"/>
              </a:spcBef>
              <a:buClr>
                <a:schemeClr val="tx1"/>
              </a:buClr>
              <a:buChar char="●"/>
            </a:pPr>
            <a:r>
              <a:rPr lang="en-US" sz="1800" dirty="0">
                <a:latin typeface="+mj-lt"/>
              </a:rPr>
              <a:t>The figure also </a:t>
            </a:r>
            <a:r>
              <a:rPr lang="en-US" sz="1800" dirty="0">
                <a:solidFill>
                  <a:srgbClr val="00FF41"/>
                </a:solidFill>
                <a:latin typeface="+mj-lt"/>
              </a:rPr>
              <a:t>doesn’t include the lost productivity </a:t>
            </a:r>
            <a:r>
              <a:rPr lang="en-US" sz="1800" dirty="0">
                <a:latin typeface="+mj-lt"/>
              </a:rPr>
              <a:t>of some employees who went five days without the ability to use their computers</a:t>
            </a:r>
          </a:p>
          <a:p>
            <a:pPr>
              <a:lnSpc>
                <a:spcPct val="107000"/>
              </a:lnSpc>
              <a:spcBef>
                <a:spcPts val="1200"/>
              </a:spcBef>
              <a:spcAft>
                <a:spcPts val="200"/>
              </a:spcAft>
              <a:buClr>
                <a:schemeClr val="tx1"/>
              </a:buClr>
            </a:pPr>
            <a:endParaRPr lang="en-US" sz="1800" dirty="0">
              <a:latin typeface="+mj-lt"/>
            </a:endParaRPr>
          </a:p>
        </p:txBody>
      </p:sp>
      <p:pic>
        <p:nvPicPr>
          <p:cNvPr id="64" name="Picture 63" descr="A picture containing green&#10;&#10;Description automatically generated">
            <a:extLst>
              <a:ext uri="{FF2B5EF4-FFF2-40B4-BE49-F238E27FC236}">
                <a16:creationId xmlns:a16="http://schemas.microsoft.com/office/drawing/2014/main" id="{0FEACA32-A970-9646-8B4B-ADAC7447CA9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623" y="-19050"/>
            <a:ext cx="4647706" cy="6858000"/>
          </a:xfrm>
          <a:prstGeom prst="rect">
            <a:avLst/>
          </a:prstGeom>
        </p:spPr>
      </p:pic>
    </p:spTree>
    <p:extLst>
      <p:ext uri="{BB962C8B-B14F-4D97-AF65-F5344CB8AC3E}">
        <p14:creationId xmlns:p14="http://schemas.microsoft.com/office/powerpoint/2010/main" val="1793355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8063E42A-6348-8940-8227-1EFEB45F2431}"/>
              </a:ext>
            </a:extLst>
          </p:cNvPr>
          <p:cNvGraphicFramePr/>
          <p:nvPr>
            <p:extLst>
              <p:ext uri="{D42A27DB-BD31-4B8C-83A1-F6EECF244321}">
                <p14:modId xmlns:p14="http://schemas.microsoft.com/office/powerpoint/2010/main" val="371019474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a:extLst>
              <a:ext uri="{FF2B5EF4-FFF2-40B4-BE49-F238E27FC236}">
                <a16:creationId xmlns:a16="http://schemas.microsoft.com/office/drawing/2014/main" id="{DA9B34BB-201D-9D4D-9F26-9D4DEA6A7723}"/>
              </a:ext>
            </a:extLst>
          </p:cNvPr>
          <p:cNvSpPr/>
          <p:nvPr/>
        </p:nvSpPr>
        <p:spPr>
          <a:xfrm>
            <a:off x="2457459" y="3158066"/>
            <a:ext cx="541866" cy="541866"/>
          </a:xfrm>
          <a:prstGeom prst="ellipse">
            <a:avLst/>
          </a:prstGeom>
          <a:solidFill>
            <a:srgbClr val="00FF41"/>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grpSp>
        <p:nvGrpSpPr>
          <p:cNvPr id="12" name="Group 11">
            <a:extLst>
              <a:ext uri="{FF2B5EF4-FFF2-40B4-BE49-F238E27FC236}">
                <a16:creationId xmlns:a16="http://schemas.microsoft.com/office/drawing/2014/main" id="{F5764288-F1F9-C548-85B4-3D85D3BB85B5}"/>
              </a:ext>
            </a:extLst>
          </p:cNvPr>
          <p:cNvGrpSpPr/>
          <p:nvPr/>
        </p:nvGrpSpPr>
        <p:grpSpPr>
          <a:xfrm>
            <a:off x="2107933" y="2971799"/>
            <a:ext cx="1838425" cy="914400"/>
            <a:chOff x="2107933" y="2971799"/>
            <a:chExt cx="1838425" cy="914400"/>
          </a:xfrm>
        </p:grpSpPr>
        <p:sp>
          <p:nvSpPr>
            <p:cNvPr id="10" name="Double Brace 9">
              <a:extLst>
                <a:ext uri="{FF2B5EF4-FFF2-40B4-BE49-F238E27FC236}">
                  <a16:creationId xmlns:a16="http://schemas.microsoft.com/office/drawing/2014/main" id="{42F9AC78-A379-954A-97A4-C20744E50E79}"/>
                </a:ext>
              </a:extLst>
            </p:cNvPr>
            <p:cNvSpPr/>
            <p:nvPr/>
          </p:nvSpPr>
          <p:spPr>
            <a:xfrm>
              <a:off x="2107933" y="2971799"/>
              <a:ext cx="1838425" cy="914400"/>
            </a:xfrm>
            <a:prstGeom prst="bracePair">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E1D4BD78-93CE-AE4C-A7E2-D9DD6F11F76E}"/>
                </a:ext>
              </a:extLst>
            </p:cNvPr>
            <p:cNvSpPr txBox="1"/>
            <p:nvPr/>
          </p:nvSpPr>
          <p:spPr>
            <a:xfrm>
              <a:off x="3291541" y="3105833"/>
              <a:ext cx="362600" cy="646331"/>
            </a:xfrm>
            <a:prstGeom prst="rect">
              <a:avLst/>
            </a:prstGeom>
            <a:noFill/>
          </p:spPr>
          <p:txBody>
            <a:bodyPr wrap="none" rtlCol="0">
              <a:spAutoFit/>
            </a:bodyPr>
            <a:lstStyle/>
            <a:p>
              <a:r>
                <a:rPr lang="en-US" sz="3600" dirty="0">
                  <a:solidFill>
                    <a:srgbClr val="C00000"/>
                  </a:solidFill>
                </a:rPr>
                <a:t>?</a:t>
              </a:r>
            </a:p>
          </p:txBody>
        </p:sp>
      </p:grpSp>
    </p:spTree>
    <p:extLst>
      <p:ext uri="{BB962C8B-B14F-4D97-AF65-F5344CB8AC3E}">
        <p14:creationId xmlns:p14="http://schemas.microsoft.com/office/powerpoint/2010/main" val="45609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4"/>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grpSp>
        <p:nvGrpSpPr>
          <p:cNvPr id="978" name="Google Shape;978;p38"/>
          <p:cNvGrpSpPr/>
          <p:nvPr/>
        </p:nvGrpSpPr>
        <p:grpSpPr>
          <a:xfrm>
            <a:off x="0" y="-1"/>
            <a:ext cx="12192003" cy="6858001"/>
            <a:chOff x="0" y="-1"/>
            <a:chExt cx="12192003" cy="6858001"/>
          </a:xfrm>
        </p:grpSpPr>
        <p:sp>
          <p:nvSpPr>
            <p:cNvPr id="979" name="Google Shape;979;p38"/>
            <p:cNvSpPr/>
            <p:nvPr/>
          </p:nvSpPr>
          <p:spPr>
            <a:xfrm>
              <a:off x="1" y="-1"/>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pic>
          <p:nvPicPr>
            <p:cNvPr id="980" name="Google Shape;980;p38"/>
            <p:cNvPicPr preferRelativeResize="0"/>
            <p:nvPr/>
          </p:nvPicPr>
          <p:blipFill rotWithShape="1">
            <a:blip r:embed="rId4">
              <a:alphaModFix amt="30000"/>
            </a:blip>
            <a:srcRect/>
            <a:stretch/>
          </p:blipFill>
          <p:spPr>
            <a:xfrm>
              <a:off x="0" y="-1"/>
              <a:ext cx="12192003" cy="6858001"/>
            </a:xfrm>
            <a:prstGeom prst="rect">
              <a:avLst/>
            </a:prstGeom>
            <a:noFill/>
            <a:ln>
              <a:noFill/>
            </a:ln>
          </p:spPr>
        </p:pic>
      </p:grpSp>
      <p:pic>
        <p:nvPicPr>
          <p:cNvPr id="981" name="Google Shape;981;p38" descr="close up of circuit board"/>
          <p:cNvPicPr preferRelativeResize="0"/>
          <p:nvPr/>
        </p:nvPicPr>
        <p:blipFill rotWithShape="1">
          <a:blip r:embed="rId5">
            <a:alphaModFix amt="30000"/>
          </a:blip>
          <a:srcRect t="6504" b="9201"/>
          <a:stretch/>
        </p:blipFill>
        <p:spPr>
          <a:xfrm>
            <a:off x="0" y="31489"/>
            <a:ext cx="12188389" cy="6857990"/>
          </a:xfrm>
          <a:prstGeom prst="rect">
            <a:avLst/>
          </a:prstGeom>
          <a:noFill/>
          <a:ln>
            <a:noFill/>
          </a:ln>
        </p:spPr>
      </p:pic>
      <p:grpSp>
        <p:nvGrpSpPr>
          <p:cNvPr id="982" name="Google Shape;982;p38"/>
          <p:cNvGrpSpPr/>
          <p:nvPr/>
        </p:nvGrpSpPr>
        <p:grpSpPr>
          <a:xfrm>
            <a:off x="605895" y="2235200"/>
            <a:ext cx="10982062" cy="2396067"/>
            <a:chOff x="605895" y="2235200"/>
            <a:chExt cx="10982062" cy="2396067"/>
          </a:xfrm>
        </p:grpSpPr>
        <p:sp>
          <p:nvSpPr>
            <p:cNvPr id="983" name="Google Shape;983;p38"/>
            <p:cNvSpPr/>
            <p:nvPr/>
          </p:nvSpPr>
          <p:spPr>
            <a:xfrm>
              <a:off x="2582333" y="2235200"/>
              <a:ext cx="7027334" cy="2396067"/>
            </a:xfrm>
            <a:prstGeom prst="round2DiagRect">
              <a:avLst>
                <a:gd name="adj1" fmla="val 9246"/>
                <a:gd name="adj2" fmla="val 0"/>
              </a:avLst>
            </a:prstGeom>
            <a:solidFill>
              <a:schemeClr val="dk1">
                <a:alpha val="80000"/>
              </a:schemeClr>
            </a:solidFill>
            <a:ln w="19050" cap="sq" cmpd="sng">
              <a:solidFill>
                <a:schemeClr val="lt2">
                  <a:alpha val="60000"/>
                </a:scheme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984" name="Google Shape;984;p38"/>
            <p:cNvGrpSpPr/>
            <p:nvPr/>
          </p:nvGrpSpPr>
          <p:grpSpPr>
            <a:xfrm>
              <a:off x="605895" y="2900097"/>
              <a:ext cx="10982062" cy="1211524"/>
              <a:chOff x="605895" y="2900097"/>
              <a:chExt cx="10982062" cy="1211524"/>
            </a:xfrm>
          </p:grpSpPr>
          <p:sp>
            <p:nvSpPr>
              <p:cNvPr id="985" name="Google Shape;985;p38"/>
              <p:cNvSpPr/>
              <p:nvPr/>
            </p:nvSpPr>
            <p:spPr>
              <a:xfrm rot="-5400000" flipH="1">
                <a:off x="9653587" y="3379784"/>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986" name="Google Shape;986;p38"/>
              <p:cNvSpPr/>
              <p:nvPr/>
            </p:nvSpPr>
            <p:spPr>
              <a:xfrm rot="-5400000" flipH="1">
                <a:off x="10078244" y="3310728"/>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38"/>
              <p:cNvSpPr/>
              <p:nvPr/>
            </p:nvSpPr>
            <p:spPr>
              <a:xfrm rot="-5400000" flipH="1">
                <a:off x="11146631" y="3574253"/>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38"/>
              <p:cNvSpPr/>
              <p:nvPr/>
            </p:nvSpPr>
            <p:spPr>
              <a:xfrm rot="-5400000" flipH="1">
                <a:off x="10230644" y="3034502"/>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989" name="Google Shape;989;p38"/>
              <p:cNvSpPr/>
              <p:nvPr/>
            </p:nvSpPr>
            <p:spPr>
              <a:xfrm rot="5400000">
                <a:off x="10034587" y="256275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990" name="Google Shape;990;p38"/>
              <p:cNvSpPr/>
              <p:nvPr/>
            </p:nvSpPr>
            <p:spPr>
              <a:xfrm rot="5400000">
                <a:off x="10747375" y="3232679"/>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38"/>
              <p:cNvSpPr/>
              <p:nvPr/>
            </p:nvSpPr>
            <p:spPr>
              <a:xfrm rot="5400000">
                <a:off x="11399044" y="3095360"/>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38"/>
              <p:cNvSpPr/>
              <p:nvPr/>
            </p:nvSpPr>
            <p:spPr>
              <a:xfrm rot="5400000">
                <a:off x="10353675" y="2153178"/>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993" name="Google Shape;993;p38"/>
              <p:cNvSpPr/>
              <p:nvPr/>
            </p:nvSpPr>
            <p:spPr>
              <a:xfrm rot="5400000">
                <a:off x="9848850" y="330887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38"/>
              <p:cNvSpPr/>
              <p:nvPr/>
            </p:nvSpPr>
            <p:spPr>
              <a:xfrm rot="5400000">
                <a:off x="9721056" y="3284272"/>
                <a:ext cx="23813" cy="252413"/>
              </a:xfrm>
              <a:prstGeom prst="rect">
                <a:avLst/>
              </a:pr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38"/>
              <p:cNvSpPr/>
              <p:nvPr/>
            </p:nvSpPr>
            <p:spPr>
              <a:xfrm rot="5400000">
                <a:off x="2122751" y="3532184"/>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996" name="Google Shape;996;p38"/>
              <p:cNvSpPr/>
              <p:nvPr/>
            </p:nvSpPr>
            <p:spPr>
              <a:xfrm rot="5400000">
                <a:off x="1958445" y="3463128"/>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38"/>
              <p:cNvSpPr/>
              <p:nvPr/>
            </p:nvSpPr>
            <p:spPr>
              <a:xfrm rot="5400000">
                <a:off x="858308" y="3726653"/>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38"/>
              <p:cNvSpPr/>
              <p:nvPr/>
            </p:nvSpPr>
            <p:spPr>
              <a:xfrm rot="5400000">
                <a:off x="1658407" y="3186902"/>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999" name="Google Shape;999;p38"/>
              <p:cNvSpPr/>
              <p:nvPr/>
            </p:nvSpPr>
            <p:spPr>
              <a:xfrm rot="-5400000" flipH="1">
                <a:off x="1860814" y="271515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1000" name="Google Shape;1000;p38"/>
              <p:cNvSpPr/>
              <p:nvPr/>
            </p:nvSpPr>
            <p:spPr>
              <a:xfrm rot="-5400000" flipH="1">
                <a:off x="1289314" y="3385079"/>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38"/>
              <p:cNvSpPr/>
              <p:nvPr/>
            </p:nvSpPr>
            <p:spPr>
              <a:xfrm rot="-5400000" flipH="1">
                <a:off x="605895" y="3247760"/>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38"/>
              <p:cNvSpPr/>
              <p:nvPr/>
            </p:nvSpPr>
            <p:spPr>
              <a:xfrm rot="-5400000" flipH="1">
                <a:off x="1532202" y="2305578"/>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1003" name="Google Shape;1003;p38"/>
              <p:cNvSpPr/>
              <p:nvPr/>
            </p:nvSpPr>
            <p:spPr>
              <a:xfrm rot="-5400000" flipH="1">
                <a:off x="2154501" y="346127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38"/>
              <p:cNvSpPr/>
              <p:nvPr/>
            </p:nvSpPr>
            <p:spPr>
              <a:xfrm rot="-5400000" flipH="1">
                <a:off x="2448983" y="3436672"/>
                <a:ext cx="23813" cy="252413"/>
              </a:xfrm>
              <a:prstGeom prst="rect">
                <a:avLst/>
              </a:pr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05" name="Google Shape;1005;p38"/>
          <p:cNvSpPr txBox="1">
            <a:spLocks noGrp="1"/>
          </p:cNvSpPr>
          <p:nvPr>
            <p:ph type="ctrTitle"/>
          </p:nvPr>
        </p:nvSpPr>
        <p:spPr>
          <a:xfrm>
            <a:off x="2524579" y="2325419"/>
            <a:ext cx="7219685" cy="1367896"/>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4400"/>
              <a:buFont typeface="Twentieth Century"/>
              <a:buNone/>
            </a:pPr>
            <a:r>
              <a:rPr lang="en-US" sz="4400" dirty="0"/>
              <a:t>Aftermath</a:t>
            </a:r>
            <a:endParaRPr dirty="0"/>
          </a:p>
        </p:txBody>
      </p:sp>
      <p:sp>
        <p:nvSpPr>
          <p:cNvPr id="1006" name="Google Shape;1006;p38"/>
          <p:cNvSpPr txBox="1">
            <a:spLocks noGrp="1"/>
          </p:cNvSpPr>
          <p:nvPr>
            <p:ph type="subTitle" idx="1"/>
          </p:nvPr>
        </p:nvSpPr>
        <p:spPr>
          <a:xfrm>
            <a:off x="2667001" y="3844922"/>
            <a:ext cx="6857999" cy="710145"/>
          </a:xfrm>
          <a:prstGeom prst="rect">
            <a:avLst/>
          </a:prstGeom>
          <a:noFill/>
          <a:ln>
            <a:noFill/>
          </a:ln>
        </p:spPr>
        <p:txBody>
          <a:bodyPr spcFirstLastPara="1" wrap="square" lIns="91425" tIns="45700" rIns="91425" bIns="45700" anchor="t" anchorCtr="0">
            <a:noAutofit/>
          </a:bodyPr>
          <a:lstStyle/>
          <a:p>
            <a:pPr algn="ctr"/>
            <a:r>
              <a:rPr lang="en-US" sz="1800" dirty="0"/>
              <a:t>Could it have been prevented?</a:t>
            </a:r>
          </a:p>
        </p:txBody>
      </p:sp>
    </p:spTree>
    <p:extLst>
      <p:ext uri="{BB962C8B-B14F-4D97-AF65-F5344CB8AC3E}">
        <p14:creationId xmlns:p14="http://schemas.microsoft.com/office/powerpoint/2010/main" val="2695412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8063E42A-6348-8940-8227-1EFEB45F2431}"/>
              </a:ext>
            </a:extLst>
          </p:cNvPr>
          <p:cNvGraphicFramePr/>
          <p:nvPr>
            <p:extLst>
              <p:ext uri="{D42A27DB-BD31-4B8C-83A1-F6EECF244321}">
                <p14:modId xmlns:p14="http://schemas.microsoft.com/office/powerpoint/2010/main" val="2740781146"/>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val 2">
            <a:extLst>
              <a:ext uri="{FF2B5EF4-FFF2-40B4-BE49-F238E27FC236}">
                <a16:creationId xmlns:a16="http://schemas.microsoft.com/office/drawing/2014/main" id="{C68E7201-E690-0747-92B4-DBF767239DBC}"/>
              </a:ext>
            </a:extLst>
          </p:cNvPr>
          <p:cNvSpPr/>
          <p:nvPr/>
        </p:nvSpPr>
        <p:spPr>
          <a:xfrm>
            <a:off x="8368975" y="3158066"/>
            <a:ext cx="541866" cy="541866"/>
          </a:xfrm>
          <a:prstGeom prst="ellipse">
            <a:avLst/>
          </a:prstGeom>
          <a:solidFill>
            <a:srgbClr val="00FF41"/>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Tree>
    <p:extLst>
      <p:ext uri="{BB962C8B-B14F-4D97-AF65-F5344CB8AC3E}">
        <p14:creationId xmlns:p14="http://schemas.microsoft.com/office/powerpoint/2010/main" val="195916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5472CF30-F953-0042-8CC1-DF9EAD4593F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8716" r="21229"/>
          <a:stretch/>
        </p:blipFill>
        <p:spPr>
          <a:xfrm>
            <a:off x="-5596" y="9525"/>
            <a:ext cx="4653302" cy="6857990"/>
          </a:xfrm>
          <a:prstGeom prst="rect">
            <a:avLst/>
          </a:prstGeom>
        </p:spPr>
      </p:pic>
      <p:sp>
        <p:nvSpPr>
          <p:cNvPr id="65" name="Content Placeholder 2">
            <a:extLst>
              <a:ext uri="{FF2B5EF4-FFF2-40B4-BE49-F238E27FC236}">
                <a16:creationId xmlns:a16="http://schemas.microsoft.com/office/drawing/2014/main" id="{F93F5055-FBE0-6C4D-8344-3510861D5C7F}"/>
              </a:ext>
            </a:extLst>
          </p:cNvPr>
          <p:cNvSpPr txBox="1">
            <a:spLocks/>
          </p:cNvSpPr>
          <p:nvPr/>
        </p:nvSpPr>
        <p:spPr>
          <a:xfrm>
            <a:off x="4890169" y="1946031"/>
            <a:ext cx="6623105" cy="4594232"/>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1200"/>
              </a:spcBef>
              <a:buClr>
                <a:schemeClr val="tx1"/>
              </a:buClr>
            </a:pPr>
            <a:r>
              <a:rPr lang="en-US" dirty="0">
                <a:latin typeface="+mj-lt"/>
                <a:ea typeface="Federo"/>
                <a:cs typeface="Federo"/>
                <a:sym typeface="Federo"/>
              </a:rPr>
              <a:t>In </a:t>
            </a:r>
            <a:r>
              <a:rPr lang="en-US" dirty="0">
                <a:solidFill>
                  <a:srgbClr val="00FF41"/>
                </a:solidFill>
                <a:latin typeface="+mj-lt"/>
                <a:ea typeface="Federo"/>
                <a:cs typeface="Federo"/>
                <a:sym typeface="Federo"/>
              </a:rPr>
              <a:t>May</a:t>
            </a:r>
            <a:r>
              <a:rPr lang="en-US" dirty="0">
                <a:latin typeface="+mj-lt"/>
                <a:ea typeface="Federo"/>
                <a:cs typeface="Federo"/>
                <a:sym typeface="Federo"/>
              </a:rPr>
              <a:t>, the city restored its online water bill payment system, and the court’s online bill payment option and docket boards returned in June.</a:t>
            </a:r>
          </a:p>
          <a:p>
            <a:pPr>
              <a:lnSpc>
                <a:spcPct val="100000"/>
              </a:lnSpc>
              <a:spcBef>
                <a:spcPts val="1200"/>
              </a:spcBef>
              <a:buClr>
                <a:schemeClr val="tx1"/>
              </a:buClr>
            </a:pPr>
            <a:r>
              <a:rPr lang="en-US" dirty="0">
                <a:latin typeface="+mj-lt"/>
                <a:ea typeface="Federo"/>
                <a:cs typeface="Federo"/>
                <a:sym typeface="Federo"/>
              </a:rPr>
              <a:t>Additional systems took time to be restored. </a:t>
            </a:r>
          </a:p>
          <a:p>
            <a:pPr>
              <a:lnSpc>
                <a:spcPct val="100000"/>
              </a:lnSpc>
              <a:spcBef>
                <a:spcPts val="1200"/>
              </a:spcBef>
              <a:buClr>
                <a:schemeClr val="tx1"/>
              </a:buClr>
            </a:pPr>
            <a:r>
              <a:rPr lang="en-US" dirty="0">
                <a:latin typeface="+mj-lt"/>
                <a:ea typeface="Federo"/>
                <a:cs typeface="Federo"/>
                <a:sym typeface="Federo"/>
              </a:rPr>
              <a:t>Historically, the attack on Atlanta is considered the </a:t>
            </a:r>
            <a:r>
              <a:rPr lang="en-US" dirty="0">
                <a:solidFill>
                  <a:srgbClr val="00FF41"/>
                </a:solidFill>
                <a:latin typeface="+mj-lt"/>
                <a:ea typeface="Federo"/>
                <a:cs typeface="Federo"/>
                <a:sym typeface="Federo"/>
              </a:rPr>
              <a:t>largest, most expensive cyber disruption in city government to date.</a:t>
            </a:r>
          </a:p>
          <a:p>
            <a:pPr>
              <a:lnSpc>
                <a:spcPct val="100000"/>
              </a:lnSpc>
              <a:spcBef>
                <a:spcPts val="1200"/>
              </a:spcBef>
              <a:buClr>
                <a:schemeClr val="tx1"/>
              </a:buClr>
            </a:pPr>
            <a:endParaRPr lang="en-US" dirty="0">
              <a:latin typeface="+mj-lt"/>
              <a:ea typeface="Federo"/>
              <a:cs typeface="Federo"/>
              <a:sym typeface="Federo"/>
            </a:endParaRPr>
          </a:p>
        </p:txBody>
      </p:sp>
      <p:sp>
        <p:nvSpPr>
          <p:cNvPr id="68" name="Title 1">
            <a:extLst>
              <a:ext uri="{FF2B5EF4-FFF2-40B4-BE49-F238E27FC236}">
                <a16:creationId xmlns:a16="http://schemas.microsoft.com/office/drawing/2014/main" id="{40ACDE03-DA3A-944E-840B-94DF3700FEDF}"/>
              </a:ext>
            </a:extLst>
          </p:cNvPr>
          <p:cNvSpPr txBox="1">
            <a:spLocks/>
          </p:cNvSpPr>
          <p:nvPr/>
        </p:nvSpPr>
        <p:spPr>
          <a:xfrm>
            <a:off x="5372869" y="692875"/>
            <a:ext cx="5060670" cy="688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After the attack</a:t>
            </a:r>
          </a:p>
        </p:txBody>
      </p:sp>
    </p:spTree>
    <p:extLst>
      <p:ext uri="{BB962C8B-B14F-4D97-AF65-F5344CB8AC3E}">
        <p14:creationId xmlns:p14="http://schemas.microsoft.com/office/powerpoint/2010/main" val="1887269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ent Placeholder 2">
            <a:extLst>
              <a:ext uri="{FF2B5EF4-FFF2-40B4-BE49-F238E27FC236}">
                <a16:creationId xmlns:a16="http://schemas.microsoft.com/office/drawing/2014/main" id="{F93F5055-FBE0-6C4D-8344-3510861D5C7F}"/>
              </a:ext>
            </a:extLst>
          </p:cNvPr>
          <p:cNvSpPr txBox="1">
            <a:spLocks/>
          </p:cNvSpPr>
          <p:nvPr/>
        </p:nvSpPr>
        <p:spPr>
          <a:xfrm>
            <a:off x="1179506" y="1145797"/>
            <a:ext cx="10537400" cy="4818184"/>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1200"/>
              </a:spcBef>
              <a:buClr>
                <a:schemeClr val="tx1"/>
              </a:buClr>
            </a:pPr>
            <a:r>
              <a:rPr lang="en-US" dirty="0">
                <a:latin typeface="+mj-lt"/>
                <a:ea typeface="Federo"/>
                <a:cs typeface="Federo"/>
                <a:sym typeface="Federo"/>
              </a:rPr>
              <a:t>The attack highlighted over </a:t>
            </a:r>
            <a:r>
              <a:rPr lang="en-US" dirty="0">
                <a:solidFill>
                  <a:srgbClr val="00FF41"/>
                </a:solidFill>
                <a:latin typeface="+mj-lt"/>
                <a:ea typeface="Federo"/>
                <a:cs typeface="Federo"/>
                <a:sym typeface="Federo"/>
              </a:rPr>
              <a:t>2,000 major vulnerabilities </a:t>
            </a:r>
            <a:r>
              <a:rPr lang="en-US" dirty="0">
                <a:latin typeface="+mj-lt"/>
                <a:ea typeface="Federo"/>
                <a:cs typeface="Federo"/>
                <a:sym typeface="Federo"/>
              </a:rPr>
              <a:t>in the systems, due to complacency being noted as the primary issue.</a:t>
            </a:r>
          </a:p>
          <a:p>
            <a:pPr>
              <a:lnSpc>
                <a:spcPct val="100000"/>
              </a:lnSpc>
              <a:spcBef>
                <a:spcPts val="1200"/>
              </a:spcBef>
              <a:buClr>
                <a:schemeClr val="tx1"/>
              </a:buClr>
            </a:pPr>
            <a:r>
              <a:rPr lang="en-US" dirty="0">
                <a:latin typeface="+mj-lt"/>
                <a:ea typeface="Federo"/>
                <a:cs typeface="Federo"/>
                <a:sym typeface="Federo"/>
              </a:rPr>
              <a:t>An audit from January 2018 on Atlanta shows that there were issues before the attack.  There were also a number of recommendations from the audit.</a:t>
            </a:r>
          </a:p>
          <a:p>
            <a:pPr>
              <a:lnSpc>
                <a:spcPct val="100000"/>
              </a:lnSpc>
              <a:spcBef>
                <a:spcPts val="1200"/>
              </a:spcBef>
              <a:buClr>
                <a:schemeClr val="tx1"/>
              </a:buClr>
            </a:pPr>
            <a:r>
              <a:rPr lang="en-US" dirty="0">
                <a:latin typeface="+mj-lt"/>
                <a:ea typeface="Federo"/>
                <a:cs typeface="Federo"/>
                <a:sym typeface="Federo"/>
              </a:rPr>
              <a:t>Aspects of the Information Security Management System (ISMS) included gaps such as: </a:t>
            </a:r>
          </a:p>
          <a:p>
            <a:pPr lvl="1">
              <a:lnSpc>
                <a:spcPct val="100000"/>
              </a:lnSpc>
              <a:spcBef>
                <a:spcPts val="1200"/>
              </a:spcBef>
              <a:buClr>
                <a:schemeClr val="tx1"/>
              </a:buClr>
            </a:pPr>
            <a:r>
              <a:rPr lang="en-US" dirty="0">
                <a:latin typeface="+mj-lt"/>
                <a:ea typeface="Federo"/>
                <a:cs typeface="Federo"/>
                <a:sym typeface="Federo"/>
              </a:rPr>
              <a:t>Missing or outdated policies, procedures, and guidance documents</a:t>
            </a:r>
          </a:p>
          <a:p>
            <a:pPr lvl="1">
              <a:lnSpc>
                <a:spcPct val="100000"/>
              </a:lnSpc>
              <a:spcBef>
                <a:spcPts val="1200"/>
              </a:spcBef>
              <a:buClr>
                <a:schemeClr val="tx1"/>
              </a:buClr>
            </a:pPr>
            <a:r>
              <a:rPr lang="en-US" dirty="0">
                <a:latin typeface="+mj-lt"/>
                <a:ea typeface="Federo"/>
                <a:cs typeface="Federo"/>
                <a:sym typeface="Federo"/>
              </a:rPr>
              <a:t>Inconsistent definitions of scope </a:t>
            </a:r>
          </a:p>
          <a:p>
            <a:pPr lvl="1">
              <a:lnSpc>
                <a:spcPct val="100000"/>
              </a:lnSpc>
              <a:spcBef>
                <a:spcPts val="1200"/>
              </a:spcBef>
              <a:buClr>
                <a:schemeClr val="tx1"/>
              </a:buClr>
            </a:pPr>
            <a:r>
              <a:rPr lang="en-US" dirty="0">
                <a:latin typeface="+mj-lt"/>
                <a:ea typeface="Federo"/>
                <a:cs typeface="Federo"/>
                <a:sym typeface="Federo"/>
              </a:rPr>
              <a:t>Lack of formal processes to manage risks associated with third-party service providers and suppliers </a:t>
            </a:r>
          </a:p>
          <a:p>
            <a:pPr lvl="1">
              <a:lnSpc>
                <a:spcPct val="100000"/>
              </a:lnSpc>
              <a:spcBef>
                <a:spcPts val="1200"/>
              </a:spcBef>
              <a:buClr>
                <a:schemeClr val="tx1"/>
              </a:buClr>
            </a:pPr>
            <a:r>
              <a:rPr lang="en-US" dirty="0">
                <a:latin typeface="+mj-lt"/>
                <a:ea typeface="Federo"/>
                <a:cs typeface="Federo"/>
                <a:sym typeface="Federo"/>
              </a:rPr>
              <a:t>Unclear data classification policies </a:t>
            </a:r>
          </a:p>
          <a:p>
            <a:pPr lvl="1">
              <a:lnSpc>
                <a:spcPct val="100000"/>
              </a:lnSpc>
              <a:spcBef>
                <a:spcPts val="1200"/>
              </a:spcBef>
              <a:buClr>
                <a:schemeClr val="tx1"/>
              </a:buClr>
            </a:pPr>
            <a:r>
              <a:rPr lang="en-US" dirty="0">
                <a:latin typeface="+mj-lt"/>
                <a:ea typeface="Federo"/>
                <a:cs typeface="Federo"/>
                <a:sym typeface="Federo"/>
              </a:rPr>
              <a:t>Incomplete measurement, reporting, and communication related to risks</a:t>
            </a:r>
          </a:p>
          <a:p>
            <a:pPr>
              <a:lnSpc>
                <a:spcPct val="100000"/>
              </a:lnSpc>
              <a:spcBef>
                <a:spcPts val="1200"/>
              </a:spcBef>
              <a:buClr>
                <a:schemeClr val="tx1"/>
              </a:buClr>
            </a:pPr>
            <a:endParaRPr lang="en-US" dirty="0">
              <a:latin typeface="+mj-lt"/>
              <a:ea typeface="Federo"/>
              <a:cs typeface="Federo"/>
              <a:sym typeface="Federo"/>
            </a:endParaRPr>
          </a:p>
          <a:p>
            <a:pPr>
              <a:lnSpc>
                <a:spcPct val="100000"/>
              </a:lnSpc>
              <a:spcBef>
                <a:spcPts val="1200"/>
              </a:spcBef>
              <a:buClr>
                <a:schemeClr val="tx1"/>
              </a:buClr>
            </a:pPr>
            <a:endParaRPr lang="en-US" dirty="0">
              <a:latin typeface="+mj-lt"/>
              <a:ea typeface="Federo"/>
              <a:cs typeface="Federo"/>
              <a:sym typeface="Federo"/>
            </a:endParaRPr>
          </a:p>
        </p:txBody>
      </p:sp>
      <p:sp>
        <p:nvSpPr>
          <p:cNvPr id="68" name="Title 1">
            <a:extLst>
              <a:ext uri="{FF2B5EF4-FFF2-40B4-BE49-F238E27FC236}">
                <a16:creationId xmlns:a16="http://schemas.microsoft.com/office/drawing/2014/main" id="{40ACDE03-DA3A-944E-840B-94DF3700FEDF}"/>
              </a:ext>
            </a:extLst>
          </p:cNvPr>
          <p:cNvSpPr txBox="1">
            <a:spLocks/>
          </p:cNvSpPr>
          <p:nvPr/>
        </p:nvSpPr>
        <p:spPr>
          <a:xfrm>
            <a:off x="2641391" y="468923"/>
            <a:ext cx="7299777" cy="7490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Aftermath </a:t>
            </a:r>
          </a:p>
        </p:txBody>
      </p:sp>
    </p:spTree>
    <p:extLst>
      <p:ext uri="{BB962C8B-B14F-4D97-AF65-F5344CB8AC3E}">
        <p14:creationId xmlns:p14="http://schemas.microsoft.com/office/powerpoint/2010/main" val="30480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ent Placeholder 2">
            <a:extLst>
              <a:ext uri="{FF2B5EF4-FFF2-40B4-BE49-F238E27FC236}">
                <a16:creationId xmlns:a16="http://schemas.microsoft.com/office/drawing/2014/main" id="{F93F5055-FBE0-6C4D-8344-3510861D5C7F}"/>
              </a:ext>
            </a:extLst>
          </p:cNvPr>
          <p:cNvSpPr txBox="1">
            <a:spLocks/>
          </p:cNvSpPr>
          <p:nvPr/>
        </p:nvSpPr>
        <p:spPr>
          <a:xfrm>
            <a:off x="1185677" y="2039816"/>
            <a:ext cx="10537400" cy="4818184"/>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1200"/>
              </a:spcBef>
              <a:buClr>
                <a:schemeClr val="tx1"/>
              </a:buClr>
              <a:buNone/>
            </a:pPr>
            <a:r>
              <a:rPr lang="en-US" dirty="0">
                <a:latin typeface="+mj-lt"/>
                <a:ea typeface="Federo"/>
                <a:cs typeface="Federo"/>
                <a:sym typeface="Federo"/>
              </a:rPr>
              <a:t>Should they have paid the ransom? </a:t>
            </a:r>
          </a:p>
          <a:p>
            <a:pPr>
              <a:lnSpc>
                <a:spcPct val="100000"/>
              </a:lnSpc>
              <a:spcBef>
                <a:spcPts val="1200"/>
              </a:spcBef>
              <a:buClr>
                <a:schemeClr val="tx1"/>
              </a:buClr>
            </a:pPr>
            <a:r>
              <a:rPr lang="en-US" dirty="0">
                <a:latin typeface="+mj-lt"/>
                <a:ea typeface="Federo"/>
                <a:cs typeface="Federo"/>
                <a:sym typeface="Federo"/>
              </a:rPr>
              <a:t> Typically, paying the ransom is </a:t>
            </a:r>
            <a:r>
              <a:rPr lang="en-US" dirty="0">
                <a:solidFill>
                  <a:srgbClr val="00FF41"/>
                </a:solidFill>
                <a:latin typeface="+mj-lt"/>
                <a:ea typeface="Federo"/>
                <a:cs typeface="Federo"/>
                <a:sym typeface="Federo"/>
              </a:rPr>
              <a:t>discouraged</a:t>
            </a:r>
            <a:r>
              <a:rPr lang="en-US" dirty="0">
                <a:latin typeface="+mj-lt"/>
                <a:ea typeface="Federo"/>
                <a:cs typeface="Federo"/>
                <a:sym typeface="Federo"/>
              </a:rPr>
              <a:t> as it only encourages the attackers and can potentially further complicate this issue.</a:t>
            </a:r>
          </a:p>
          <a:p>
            <a:pPr>
              <a:lnSpc>
                <a:spcPct val="100000"/>
              </a:lnSpc>
              <a:spcBef>
                <a:spcPts val="1200"/>
              </a:spcBef>
              <a:buClr>
                <a:schemeClr val="tx1"/>
              </a:buClr>
            </a:pPr>
            <a:r>
              <a:rPr lang="en-US" dirty="0">
                <a:latin typeface="+mj-lt"/>
                <a:ea typeface="Federo"/>
                <a:cs typeface="Federo"/>
                <a:sym typeface="Federo"/>
              </a:rPr>
              <a:t>Atlanta was behind on addressing known vulnerabilities in its networks, so seizing the ransomware attack as an opportunity to invest in proper defense may offer more assurance that things have improved than simply paying a ransom and continuing to put off substantive upgrades</a:t>
            </a:r>
          </a:p>
        </p:txBody>
      </p:sp>
      <p:sp>
        <p:nvSpPr>
          <p:cNvPr id="68" name="Title 1">
            <a:extLst>
              <a:ext uri="{FF2B5EF4-FFF2-40B4-BE49-F238E27FC236}">
                <a16:creationId xmlns:a16="http://schemas.microsoft.com/office/drawing/2014/main" id="{40ACDE03-DA3A-944E-840B-94DF3700FEDF}"/>
              </a:ext>
            </a:extLst>
          </p:cNvPr>
          <p:cNvSpPr txBox="1">
            <a:spLocks/>
          </p:cNvSpPr>
          <p:nvPr/>
        </p:nvSpPr>
        <p:spPr>
          <a:xfrm>
            <a:off x="2641391" y="468923"/>
            <a:ext cx="7299777" cy="7490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Aftermath Cont.</a:t>
            </a:r>
          </a:p>
        </p:txBody>
      </p:sp>
    </p:spTree>
    <p:extLst>
      <p:ext uri="{BB962C8B-B14F-4D97-AF65-F5344CB8AC3E}">
        <p14:creationId xmlns:p14="http://schemas.microsoft.com/office/powerpoint/2010/main" val="3063364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ent Placeholder 2">
            <a:extLst>
              <a:ext uri="{FF2B5EF4-FFF2-40B4-BE49-F238E27FC236}">
                <a16:creationId xmlns:a16="http://schemas.microsoft.com/office/drawing/2014/main" id="{F93F5055-FBE0-6C4D-8344-3510861D5C7F}"/>
              </a:ext>
            </a:extLst>
          </p:cNvPr>
          <p:cNvSpPr txBox="1">
            <a:spLocks/>
          </p:cNvSpPr>
          <p:nvPr/>
        </p:nvSpPr>
        <p:spPr>
          <a:xfrm>
            <a:off x="1127062" y="1336432"/>
            <a:ext cx="10537400" cy="2766646"/>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0" indent="-371475">
              <a:buClr>
                <a:schemeClr val="lt1"/>
              </a:buClr>
              <a:buSzPts val="2250"/>
            </a:pPr>
            <a:r>
              <a:rPr lang="en-US" dirty="0"/>
              <a:t>Overall, Atlanta hack brings </a:t>
            </a:r>
            <a:r>
              <a:rPr lang="en-US" dirty="0">
                <a:solidFill>
                  <a:srgbClr val="00FF41"/>
                </a:solidFill>
              </a:rPr>
              <a:t>vigilance </a:t>
            </a:r>
            <a:r>
              <a:rPr lang="en-US" dirty="0"/>
              <a:t>and </a:t>
            </a:r>
            <a:r>
              <a:rPr lang="en-US" dirty="0">
                <a:solidFill>
                  <a:srgbClr val="00FF41"/>
                </a:solidFill>
              </a:rPr>
              <a:t>tech improvements</a:t>
            </a:r>
            <a:r>
              <a:rPr lang="en-US" dirty="0"/>
              <a:t>.  The ransomware infection crippled Atlanta, and scars remained even as the city works to move on from an incident that still dominates conversations about security.</a:t>
            </a:r>
          </a:p>
          <a:p>
            <a:pPr marL="457200" lvl="0" indent="-371475">
              <a:buClr>
                <a:schemeClr val="lt1"/>
              </a:buClr>
              <a:buSzPts val="2250"/>
            </a:pPr>
            <a:r>
              <a:rPr lang="en-US" dirty="0"/>
              <a:t>The city publicly </a:t>
            </a:r>
            <a:r>
              <a:rPr lang="en-US" dirty="0">
                <a:solidFill>
                  <a:srgbClr val="00FF41"/>
                </a:solidFill>
              </a:rPr>
              <a:t>acknowledged</a:t>
            </a:r>
            <a:r>
              <a:rPr lang="en-US" dirty="0"/>
              <a:t> the infection on </a:t>
            </a:r>
            <a:r>
              <a:rPr lang="en-US" dirty="0">
                <a:solidFill>
                  <a:srgbClr val="00FF41"/>
                </a:solidFill>
              </a:rPr>
              <a:t>March 22, 2018 </a:t>
            </a:r>
            <a:r>
              <a:rPr lang="en-US" dirty="0">
                <a:solidFill>
                  <a:schemeClr val="lt1"/>
                </a:solidFill>
              </a:rPr>
              <a:t>and</a:t>
            </a:r>
            <a:r>
              <a:rPr lang="en-US" dirty="0"/>
              <a:t> shut down essential systems to try to halt the ransomware's spread. </a:t>
            </a:r>
          </a:p>
          <a:p>
            <a:pPr marL="457200" lvl="0" indent="-371475">
              <a:buClr>
                <a:schemeClr val="lt1"/>
              </a:buClr>
              <a:buSzPts val="2250"/>
            </a:pPr>
            <a:r>
              <a:rPr lang="en-US" dirty="0"/>
              <a:t>Many systems, including bill-payment services, remained </a:t>
            </a:r>
            <a:r>
              <a:rPr lang="en-US" dirty="0">
                <a:solidFill>
                  <a:srgbClr val="00FF41"/>
                </a:solidFill>
              </a:rPr>
              <a:t>offline for weeks or months </a:t>
            </a:r>
            <a:r>
              <a:rPr lang="en-US" dirty="0"/>
              <a:t>as the city sought to restore its data.</a:t>
            </a:r>
          </a:p>
          <a:p>
            <a:pPr marL="457200" lvl="0" indent="-371475">
              <a:buClr>
                <a:schemeClr val="lt1"/>
              </a:buClr>
              <a:buSzPts val="2250"/>
            </a:pPr>
            <a:endParaRPr lang="en-US" dirty="0"/>
          </a:p>
          <a:p>
            <a:pPr marL="457200" lvl="0">
              <a:buClr>
                <a:schemeClr val="lt1"/>
              </a:buClr>
              <a:buSzPts val="2250"/>
              <a:buNone/>
            </a:pPr>
            <a:endParaRPr lang="en-US" dirty="0"/>
          </a:p>
          <a:p>
            <a:pPr marL="457200" lvl="0">
              <a:buClr>
                <a:schemeClr val="lt1"/>
              </a:buClr>
              <a:buSzPts val="2250"/>
              <a:buNone/>
            </a:pPr>
            <a:endParaRPr lang="en-US" dirty="0"/>
          </a:p>
        </p:txBody>
      </p:sp>
      <p:sp>
        <p:nvSpPr>
          <p:cNvPr id="68" name="Title 1">
            <a:extLst>
              <a:ext uri="{FF2B5EF4-FFF2-40B4-BE49-F238E27FC236}">
                <a16:creationId xmlns:a16="http://schemas.microsoft.com/office/drawing/2014/main" id="{40ACDE03-DA3A-944E-840B-94DF3700FEDF}"/>
              </a:ext>
            </a:extLst>
          </p:cNvPr>
          <p:cNvSpPr txBox="1">
            <a:spLocks/>
          </p:cNvSpPr>
          <p:nvPr/>
        </p:nvSpPr>
        <p:spPr>
          <a:xfrm>
            <a:off x="2641391" y="468923"/>
            <a:ext cx="7299777" cy="7490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Aftermath Cont.</a:t>
            </a:r>
          </a:p>
        </p:txBody>
      </p:sp>
    </p:spTree>
    <p:extLst>
      <p:ext uri="{BB962C8B-B14F-4D97-AF65-F5344CB8AC3E}">
        <p14:creationId xmlns:p14="http://schemas.microsoft.com/office/powerpoint/2010/main" val="3372786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ent Placeholder 2">
            <a:extLst>
              <a:ext uri="{FF2B5EF4-FFF2-40B4-BE49-F238E27FC236}">
                <a16:creationId xmlns:a16="http://schemas.microsoft.com/office/drawing/2014/main" id="{F93F5055-FBE0-6C4D-8344-3510861D5C7F}"/>
              </a:ext>
            </a:extLst>
          </p:cNvPr>
          <p:cNvSpPr txBox="1">
            <a:spLocks/>
          </p:cNvSpPr>
          <p:nvPr/>
        </p:nvSpPr>
        <p:spPr>
          <a:xfrm>
            <a:off x="1127062" y="1336432"/>
            <a:ext cx="10537400" cy="2766646"/>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0" indent="-371475">
              <a:buClr>
                <a:schemeClr val="lt1"/>
              </a:buClr>
              <a:buSzPts val="2250"/>
            </a:pPr>
            <a:r>
              <a:rPr lang="en-US" dirty="0"/>
              <a:t>Atlanta hired a new CIO that planned to establish a cybersecurity framework and put a renewed focus on awareness, not only for city employees but for the people who are doing the IT work on a day-to-day basis.</a:t>
            </a:r>
          </a:p>
          <a:p>
            <a:pPr marL="457200" lvl="0" indent="-371475">
              <a:buClr>
                <a:schemeClr val="lt1"/>
              </a:buClr>
              <a:buSzPts val="2250"/>
            </a:pPr>
            <a:r>
              <a:rPr lang="en-US" dirty="0"/>
              <a:t>Many of the city’s critical applications have been moved to a hybrid cloud service, which has improved the city’s security.</a:t>
            </a:r>
          </a:p>
          <a:p>
            <a:pPr marL="457200" lvl="0" indent="-371475">
              <a:buClr>
                <a:schemeClr val="lt1"/>
              </a:buClr>
              <a:buSzPts val="2250"/>
            </a:pPr>
            <a:r>
              <a:rPr lang="en-US" dirty="0"/>
              <a:t>The U.S. District Court charged </a:t>
            </a:r>
            <a:r>
              <a:rPr lang="en-US" dirty="0" err="1"/>
              <a:t>Faramarz</a:t>
            </a:r>
            <a:r>
              <a:rPr lang="en-US" dirty="0"/>
              <a:t> </a:t>
            </a:r>
            <a:r>
              <a:rPr lang="en-US" dirty="0" err="1"/>
              <a:t>Savandi</a:t>
            </a:r>
            <a:r>
              <a:rPr lang="en-US" dirty="0"/>
              <a:t> and Mohammed Mansouri with intentional damage to Atlanta's protected computers.</a:t>
            </a:r>
          </a:p>
          <a:p>
            <a:pPr marL="457200" lvl="0" indent="-371475">
              <a:buClr>
                <a:schemeClr val="lt1"/>
              </a:buClr>
              <a:buSzPts val="2250"/>
            </a:pPr>
            <a:r>
              <a:rPr lang="en-US" dirty="0" err="1"/>
              <a:t>Faramarz</a:t>
            </a:r>
            <a:r>
              <a:rPr lang="en-US" dirty="0"/>
              <a:t> Shahi </a:t>
            </a:r>
            <a:r>
              <a:rPr lang="en-US" dirty="0" err="1"/>
              <a:t>Savandi</a:t>
            </a:r>
            <a:r>
              <a:rPr lang="en-US" dirty="0"/>
              <a:t> and Mohammed Mehdi Shah Mansouri are </a:t>
            </a:r>
            <a:r>
              <a:rPr lang="en-US" dirty="0">
                <a:solidFill>
                  <a:srgbClr val="00FF41"/>
                </a:solidFill>
              </a:rPr>
              <a:t>still at large</a:t>
            </a:r>
          </a:p>
        </p:txBody>
      </p:sp>
      <p:sp>
        <p:nvSpPr>
          <p:cNvPr id="68" name="Title 1">
            <a:extLst>
              <a:ext uri="{FF2B5EF4-FFF2-40B4-BE49-F238E27FC236}">
                <a16:creationId xmlns:a16="http://schemas.microsoft.com/office/drawing/2014/main" id="{40ACDE03-DA3A-944E-840B-94DF3700FEDF}"/>
              </a:ext>
            </a:extLst>
          </p:cNvPr>
          <p:cNvSpPr txBox="1">
            <a:spLocks/>
          </p:cNvSpPr>
          <p:nvPr/>
        </p:nvSpPr>
        <p:spPr>
          <a:xfrm>
            <a:off x="2641391" y="468923"/>
            <a:ext cx="7299777" cy="7490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After the Attack Continued</a:t>
            </a:r>
          </a:p>
        </p:txBody>
      </p:sp>
    </p:spTree>
    <p:extLst>
      <p:ext uri="{BB962C8B-B14F-4D97-AF65-F5344CB8AC3E}">
        <p14:creationId xmlns:p14="http://schemas.microsoft.com/office/powerpoint/2010/main" val="3043214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ent Placeholder 2">
            <a:extLst>
              <a:ext uri="{FF2B5EF4-FFF2-40B4-BE49-F238E27FC236}">
                <a16:creationId xmlns:a16="http://schemas.microsoft.com/office/drawing/2014/main" id="{F93F5055-FBE0-6C4D-8344-3510861D5C7F}"/>
              </a:ext>
            </a:extLst>
          </p:cNvPr>
          <p:cNvSpPr txBox="1">
            <a:spLocks/>
          </p:cNvSpPr>
          <p:nvPr/>
        </p:nvSpPr>
        <p:spPr>
          <a:xfrm>
            <a:off x="1022579" y="1277816"/>
            <a:ext cx="10537400" cy="4818184"/>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1200"/>
              </a:spcBef>
              <a:buClr>
                <a:schemeClr val="tx1"/>
              </a:buClr>
            </a:pPr>
            <a:r>
              <a:rPr lang="en-US" sz="2000" dirty="0">
                <a:latin typeface="+mj-lt"/>
                <a:ea typeface="Federo"/>
                <a:cs typeface="Federo"/>
                <a:sym typeface="Federo"/>
              </a:rPr>
              <a:t> There are serious risks to consider before paying the ransom. USG </a:t>
            </a:r>
            <a:r>
              <a:rPr lang="en-US" sz="2000" dirty="0">
                <a:solidFill>
                  <a:srgbClr val="00FF41"/>
                </a:solidFill>
                <a:latin typeface="+mj-lt"/>
                <a:ea typeface="Federo"/>
                <a:cs typeface="Federo"/>
                <a:sym typeface="Federo"/>
              </a:rPr>
              <a:t>does not encourage </a:t>
            </a:r>
            <a:r>
              <a:rPr lang="en-US" sz="2000" dirty="0">
                <a:latin typeface="+mj-lt"/>
                <a:ea typeface="Federo"/>
                <a:cs typeface="Federo"/>
                <a:sym typeface="Federo"/>
              </a:rPr>
              <a:t>paying a ransom to criminal actors. However, after systems have been compromised, whether to pay a ransom is a serious decision, requiring the evaluation of all options to protect shareholders, employees, and customers. Victims will want to evaluate the technical feasibility, timeliness, and cost of restarting systems from backup. Ransomware victims may also wish to consider the following factors:</a:t>
            </a:r>
          </a:p>
          <a:p>
            <a:pPr lvl="1">
              <a:lnSpc>
                <a:spcPct val="100000"/>
              </a:lnSpc>
              <a:spcBef>
                <a:spcPts val="1200"/>
              </a:spcBef>
              <a:buClr>
                <a:schemeClr val="tx1"/>
              </a:buClr>
            </a:pPr>
            <a:r>
              <a:rPr lang="en-US" dirty="0">
                <a:latin typeface="+mj-lt"/>
                <a:ea typeface="Federo"/>
                <a:cs typeface="Federo"/>
                <a:sym typeface="Federo"/>
              </a:rPr>
              <a:t>Paying a ransom </a:t>
            </a:r>
            <a:r>
              <a:rPr lang="en-US" dirty="0">
                <a:solidFill>
                  <a:srgbClr val="00FF41"/>
                </a:solidFill>
                <a:latin typeface="+mj-lt"/>
                <a:ea typeface="Federo"/>
                <a:cs typeface="Federo"/>
                <a:sym typeface="Federo"/>
              </a:rPr>
              <a:t>does not guarantee </a:t>
            </a:r>
            <a:r>
              <a:rPr lang="en-US" dirty="0">
                <a:latin typeface="+mj-lt"/>
                <a:ea typeface="Federo"/>
                <a:cs typeface="Federo"/>
                <a:sym typeface="Federo"/>
              </a:rPr>
              <a:t>an organization will regain access to their data; in fact, some individuals or organizations were never provided with decryption keys after paying a ransom.</a:t>
            </a:r>
          </a:p>
          <a:p>
            <a:pPr lvl="1">
              <a:lnSpc>
                <a:spcPct val="100000"/>
              </a:lnSpc>
              <a:spcBef>
                <a:spcPts val="1200"/>
              </a:spcBef>
              <a:buClr>
                <a:schemeClr val="tx1"/>
              </a:buClr>
            </a:pPr>
            <a:r>
              <a:rPr lang="en-US" dirty="0">
                <a:latin typeface="+mj-lt"/>
                <a:ea typeface="Federo"/>
                <a:cs typeface="Federo"/>
                <a:sym typeface="Federo"/>
              </a:rPr>
              <a:t>Some victims who paid the demand </a:t>
            </a:r>
            <a:r>
              <a:rPr lang="en-US" dirty="0">
                <a:solidFill>
                  <a:srgbClr val="00FF41"/>
                </a:solidFill>
                <a:latin typeface="+mj-lt"/>
                <a:ea typeface="Federo"/>
                <a:cs typeface="Federo"/>
                <a:sym typeface="Federo"/>
              </a:rPr>
              <a:t>were targeted again </a:t>
            </a:r>
            <a:r>
              <a:rPr lang="en-US" dirty="0">
                <a:latin typeface="+mj-lt"/>
                <a:ea typeface="Federo"/>
                <a:cs typeface="Federo"/>
                <a:sym typeface="Federo"/>
              </a:rPr>
              <a:t>by cyber actors.</a:t>
            </a:r>
          </a:p>
          <a:p>
            <a:pPr lvl="1">
              <a:lnSpc>
                <a:spcPct val="100000"/>
              </a:lnSpc>
              <a:spcBef>
                <a:spcPts val="1200"/>
              </a:spcBef>
              <a:buClr>
                <a:schemeClr val="tx1"/>
              </a:buClr>
            </a:pPr>
            <a:r>
              <a:rPr lang="en-US" dirty="0">
                <a:latin typeface="+mj-lt"/>
                <a:ea typeface="Federo"/>
                <a:cs typeface="Federo"/>
                <a:sym typeface="Federo"/>
              </a:rPr>
              <a:t>After paying the originally demanded ransom</a:t>
            </a:r>
            <a:r>
              <a:rPr lang="en-US" dirty="0">
                <a:solidFill>
                  <a:srgbClr val="00FF41"/>
                </a:solidFill>
                <a:latin typeface="+mj-lt"/>
                <a:ea typeface="Federo"/>
                <a:cs typeface="Federo"/>
                <a:sym typeface="Federo"/>
              </a:rPr>
              <a:t>, some victims were asked to pay more </a:t>
            </a:r>
            <a:r>
              <a:rPr lang="en-US" dirty="0">
                <a:latin typeface="+mj-lt"/>
                <a:ea typeface="Federo"/>
                <a:cs typeface="Federo"/>
                <a:sym typeface="Federo"/>
              </a:rPr>
              <a:t>to get the promised decryption key.</a:t>
            </a:r>
          </a:p>
          <a:p>
            <a:pPr lvl="1">
              <a:lnSpc>
                <a:spcPct val="100000"/>
              </a:lnSpc>
              <a:spcBef>
                <a:spcPts val="1200"/>
              </a:spcBef>
              <a:buClr>
                <a:schemeClr val="tx1"/>
              </a:buClr>
            </a:pPr>
            <a:r>
              <a:rPr lang="en-US" dirty="0">
                <a:latin typeface="+mj-lt"/>
                <a:ea typeface="Federo"/>
                <a:cs typeface="Federo"/>
                <a:sym typeface="Federo"/>
              </a:rPr>
              <a:t>Paying could </a:t>
            </a:r>
            <a:r>
              <a:rPr lang="en-US" dirty="0">
                <a:solidFill>
                  <a:srgbClr val="00FF41"/>
                </a:solidFill>
                <a:latin typeface="+mj-lt"/>
                <a:ea typeface="Federo"/>
                <a:cs typeface="Federo"/>
                <a:sym typeface="Federo"/>
              </a:rPr>
              <a:t>inadvertently encourage </a:t>
            </a:r>
            <a:r>
              <a:rPr lang="en-US" dirty="0">
                <a:latin typeface="+mj-lt"/>
                <a:ea typeface="Federo"/>
                <a:cs typeface="Federo"/>
                <a:sym typeface="Federo"/>
              </a:rPr>
              <a:t>this criminal business model. </a:t>
            </a:r>
          </a:p>
        </p:txBody>
      </p:sp>
      <p:sp>
        <p:nvSpPr>
          <p:cNvPr id="68" name="Title 1">
            <a:extLst>
              <a:ext uri="{FF2B5EF4-FFF2-40B4-BE49-F238E27FC236}">
                <a16:creationId xmlns:a16="http://schemas.microsoft.com/office/drawing/2014/main" id="{40ACDE03-DA3A-944E-840B-94DF3700FEDF}"/>
              </a:ext>
            </a:extLst>
          </p:cNvPr>
          <p:cNvSpPr txBox="1">
            <a:spLocks/>
          </p:cNvSpPr>
          <p:nvPr/>
        </p:nvSpPr>
        <p:spPr>
          <a:xfrm>
            <a:off x="2641391" y="468923"/>
            <a:ext cx="7299777" cy="74906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Should they have paid the ransom? </a:t>
            </a:r>
          </a:p>
        </p:txBody>
      </p:sp>
      <p:pic>
        <p:nvPicPr>
          <p:cNvPr id="3074" name="Picture 2" descr="A close up of a sign&#10;&#10;Description automatically generated">
            <a:extLst>
              <a:ext uri="{FF2B5EF4-FFF2-40B4-BE49-F238E27FC236}">
                <a16:creationId xmlns:a16="http://schemas.microsoft.com/office/drawing/2014/main" id="{385D6D7D-869F-CA4D-9828-57A6DDDD11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9025" y="5522783"/>
            <a:ext cx="3088029" cy="12660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close up of a sign&#10;&#10;Description automatically generated">
            <a:extLst>
              <a:ext uri="{FF2B5EF4-FFF2-40B4-BE49-F238E27FC236}">
                <a16:creationId xmlns:a16="http://schemas.microsoft.com/office/drawing/2014/main" id="{B9B93681-43C9-254B-BDC8-193A8D490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504" y="5462954"/>
            <a:ext cx="1266092" cy="1266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300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cstate="email">
            <a:duotone>
              <a:schemeClr val="bg2">
                <a:shade val="88000"/>
                <a:hueMod val="106000"/>
                <a:satMod val="140000"/>
                <a:lumMod val="54000"/>
              </a:schemeClr>
              <a:schemeClr val="bg2">
                <a:tint val="98000"/>
                <a:hueMod val="90000"/>
                <a:satMod val="150000"/>
                <a:lumMod val="16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cstate="email">
            <a:alphaModFix amt="30000"/>
            <a:extLst>
              <a:ext uri="{28A0092B-C50C-407E-A947-70E740481C1C}">
                <a14:useLocalDpi xmlns:a14="http://schemas.microsoft.com/office/drawing/2010/main"/>
              </a:ext>
            </a:extLst>
          </a:blip>
          <a:srcRect t="6504" b="9202"/>
          <a:stretch/>
        </p:blipFill>
        <p:spPr>
          <a:xfrm>
            <a:off x="0" y="31489"/>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3773568" y="2779303"/>
            <a:ext cx="4666742" cy="1367896"/>
          </a:xfrm>
        </p:spPr>
        <p:txBody>
          <a:bodyPr>
            <a:noAutofit/>
          </a:bodyPr>
          <a:lstStyle/>
          <a:p>
            <a:pPr algn="ctr"/>
            <a:r>
              <a:rPr lang="en-US" sz="6600" dirty="0"/>
              <a:t>Thank you</a:t>
            </a:r>
            <a:br>
              <a:rPr lang="en-US" sz="6600" dirty="0"/>
            </a:br>
            <a:r>
              <a:rPr lang="en-US" dirty="0">
                <a:solidFill>
                  <a:srgbClr val="00FF41"/>
                </a:solidFill>
              </a:rPr>
              <a:t>Questions? </a:t>
            </a:r>
            <a:endParaRPr lang="en-US" dirty="0"/>
          </a:p>
        </p:txBody>
      </p:sp>
    </p:spTree>
    <p:extLst>
      <p:ext uri="{BB962C8B-B14F-4D97-AF65-F5344CB8AC3E}">
        <p14:creationId xmlns:p14="http://schemas.microsoft.com/office/powerpoint/2010/main" val="759916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grpSp>
        <p:nvGrpSpPr>
          <p:cNvPr id="1119" name="Google Shape;1119;p42"/>
          <p:cNvGrpSpPr/>
          <p:nvPr/>
        </p:nvGrpSpPr>
        <p:grpSpPr>
          <a:xfrm>
            <a:off x="0" y="-1"/>
            <a:ext cx="12192003" cy="6858001"/>
            <a:chOff x="0" y="-1"/>
            <a:chExt cx="12192003" cy="6858001"/>
          </a:xfrm>
        </p:grpSpPr>
        <p:sp>
          <p:nvSpPr>
            <p:cNvPr id="1120" name="Google Shape;1120;p42"/>
            <p:cNvSpPr/>
            <p:nvPr/>
          </p:nvSpPr>
          <p:spPr>
            <a:xfrm>
              <a:off x="1" y="-1"/>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pic>
          <p:nvPicPr>
            <p:cNvPr id="1121" name="Google Shape;1121;p42"/>
            <p:cNvPicPr preferRelativeResize="0"/>
            <p:nvPr/>
          </p:nvPicPr>
          <p:blipFill rotWithShape="1">
            <a:blip r:embed="rId4">
              <a:alphaModFix amt="30000"/>
            </a:blip>
            <a:srcRect/>
            <a:stretch/>
          </p:blipFill>
          <p:spPr>
            <a:xfrm>
              <a:off x="0" y="-1"/>
              <a:ext cx="12192003" cy="6858001"/>
            </a:xfrm>
            <a:prstGeom prst="rect">
              <a:avLst/>
            </a:prstGeom>
            <a:noFill/>
            <a:ln>
              <a:noFill/>
            </a:ln>
          </p:spPr>
        </p:pic>
      </p:grpSp>
      <p:pic>
        <p:nvPicPr>
          <p:cNvPr id="1122" name="Google Shape;1122;p42" descr="A picture containing brush&#10;&#10;Description automatically generated"/>
          <p:cNvPicPr preferRelativeResize="0"/>
          <p:nvPr/>
        </p:nvPicPr>
        <p:blipFill rotWithShape="1">
          <a:blip r:embed="rId5">
            <a:alphaModFix/>
          </a:blip>
          <a:srcRect t="3830" b="11874"/>
          <a:stretch/>
        </p:blipFill>
        <p:spPr>
          <a:xfrm>
            <a:off x="3611" y="10"/>
            <a:ext cx="12188389" cy="6857990"/>
          </a:xfrm>
          <a:prstGeom prst="rect">
            <a:avLst/>
          </a:prstGeom>
          <a:noFill/>
          <a:ln>
            <a:noFill/>
          </a:ln>
        </p:spPr>
      </p:pic>
      <p:grpSp>
        <p:nvGrpSpPr>
          <p:cNvPr id="1123" name="Google Shape;1123;p42"/>
          <p:cNvGrpSpPr/>
          <p:nvPr/>
        </p:nvGrpSpPr>
        <p:grpSpPr>
          <a:xfrm>
            <a:off x="368300" y="9524"/>
            <a:ext cx="11455400" cy="6848476"/>
            <a:chOff x="372533" y="0"/>
            <a:chExt cx="11455400" cy="6848476"/>
          </a:xfrm>
        </p:grpSpPr>
        <p:sp>
          <p:nvSpPr>
            <p:cNvPr id="1124" name="Google Shape;1124;p42"/>
            <p:cNvSpPr/>
            <p:nvPr/>
          </p:nvSpPr>
          <p:spPr>
            <a:xfrm>
              <a:off x="922867" y="766234"/>
              <a:ext cx="10346266" cy="5325532"/>
            </a:xfrm>
            <a:prstGeom prst="round2DiagRect">
              <a:avLst>
                <a:gd name="adj1" fmla="val 4147"/>
                <a:gd name="adj2" fmla="val 0"/>
              </a:avLst>
            </a:prstGeom>
            <a:solidFill>
              <a:schemeClr val="dk1">
                <a:alpha val="80000"/>
              </a:schemeClr>
            </a:solidFill>
            <a:ln w="19050" cap="sq" cmpd="sng">
              <a:solidFill>
                <a:schemeClr val="lt2">
                  <a:alpha val="60000"/>
                </a:scheme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1125" name="Google Shape;1125;p42"/>
            <p:cNvGrpSpPr/>
            <p:nvPr/>
          </p:nvGrpSpPr>
          <p:grpSpPr>
            <a:xfrm>
              <a:off x="11085512" y="0"/>
              <a:ext cx="650875" cy="1730375"/>
              <a:chOff x="11347978" y="0"/>
              <a:chExt cx="650875" cy="1730375"/>
            </a:xfrm>
          </p:grpSpPr>
          <p:sp>
            <p:nvSpPr>
              <p:cNvPr id="1126" name="Google Shape;1126;p42"/>
              <p:cNvSpPr/>
              <p:nvPr/>
            </p:nvSpPr>
            <p:spPr>
              <a:xfrm>
                <a:off x="11467041"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2">
                  <a:alpha val="80000"/>
                </a:schemeClr>
              </a:solidFill>
              <a:ln>
                <a:noFill/>
              </a:ln>
            </p:spPr>
          </p:sp>
          <p:sp>
            <p:nvSpPr>
              <p:cNvPr id="1127" name="Google Shape;1127;p42"/>
              <p:cNvSpPr/>
              <p:nvPr/>
            </p:nvSpPr>
            <p:spPr>
              <a:xfrm>
                <a:off x="11347978"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42"/>
              <p:cNvSpPr/>
              <p:nvPr/>
            </p:nvSpPr>
            <p:spPr>
              <a:xfrm>
                <a:off x="11614678"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42"/>
              <p:cNvSpPr/>
              <p:nvPr/>
            </p:nvSpPr>
            <p:spPr>
              <a:xfrm>
                <a:off x="11694053"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80000"/>
                </a:schemeClr>
              </a:solidFill>
              <a:ln>
                <a:noFill/>
              </a:ln>
            </p:spPr>
          </p:sp>
        </p:grpSp>
        <p:grpSp>
          <p:nvGrpSpPr>
            <p:cNvPr id="1130" name="Google Shape;1130;p42"/>
            <p:cNvGrpSpPr/>
            <p:nvPr/>
          </p:nvGrpSpPr>
          <p:grpSpPr>
            <a:xfrm flipH="1">
              <a:off x="11229445" y="4867275"/>
              <a:ext cx="598488" cy="1981201"/>
              <a:chOff x="11424178" y="4867275"/>
              <a:chExt cx="598488" cy="1981201"/>
            </a:xfrm>
          </p:grpSpPr>
          <p:sp>
            <p:nvSpPr>
              <p:cNvPr id="1131" name="Google Shape;1131;p42"/>
              <p:cNvSpPr/>
              <p:nvPr/>
            </p:nvSpPr>
            <p:spPr>
              <a:xfrm>
                <a:off x="11514666"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2">
                  <a:alpha val="80000"/>
                </a:schemeClr>
              </a:solidFill>
              <a:ln>
                <a:noFill/>
              </a:ln>
            </p:spPr>
          </p:sp>
          <p:sp>
            <p:nvSpPr>
              <p:cNvPr id="1132" name="Google Shape;1132;p42"/>
              <p:cNvSpPr/>
              <p:nvPr/>
            </p:nvSpPr>
            <p:spPr>
              <a:xfrm>
                <a:off x="11755966"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42"/>
              <p:cNvSpPr/>
              <p:nvPr/>
            </p:nvSpPr>
            <p:spPr>
              <a:xfrm>
                <a:off x="11619441"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42"/>
              <p:cNvSpPr/>
              <p:nvPr/>
            </p:nvSpPr>
            <p:spPr>
              <a:xfrm>
                <a:off x="11424178"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80000"/>
                </a:schemeClr>
              </a:solidFill>
              <a:ln>
                <a:noFill/>
              </a:ln>
            </p:spPr>
          </p:sp>
          <p:sp>
            <p:nvSpPr>
              <p:cNvPr id="1135" name="Google Shape;1135;p42"/>
              <p:cNvSpPr/>
              <p:nvPr/>
            </p:nvSpPr>
            <p:spPr>
              <a:xfrm>
                <a:off x="11832166"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42"/>
              <p:cNvSpPr/>
              <p:nvPr/>
            </p:nvSpPr>
            <p:spPr>
              <a:xfrm>
                <a:off x="11922653" y="6596063"/>
                <a:ext cx="23813" cy="252413"/>
              </a:xfrm>
              <a:prstGeom prst="rect">
                <a:avLst/>
              </a:pr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37" name="Google Shape;1137;p42"/>
            <p:cNvGrpSpPr/>
            <p:nvPr/>
          </p:nvGrpSpPr>
          <p:grpSpPr>
            <a:xfrm flipH="1">
              <a:off x="440267" y="5118101"/>
              <a:ext cx="650875" cy="1730375"/>
              <a:chOff x="118533" y="5118101"/>
              <a:chExt cx="650875" cy="1730375"/>
            </a:xfrm>
          </p:grpSpPr>
          <p:sp>
            <p:nvSpPr>
              <p:cNvPr id="1138" name="Google Shape;1138;p42"/>
              <p:cNvSpPr/>
              <p:nvPr/>
            </p:nvSpPr>
            <p:spPr>
              <a:xfrm rot="10800000" flipH="1">
                <a:off x="237596" y="6335713"/>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2">
                  <a:alpha val="80000"/>
                </a:schemeClr>
              </a:solidFill>
              <a:ln>
                <a:noFill/>
              </a:ln>
            </p:spPr>
          </p:sp>
          <p:sp>
            <p:nvSpPr>
              <p:cNvPr id="1139" name="Google Shape;1139;p42"/>
              <p:cNvSpPr/>
              <p:nvPr/>
            </p:nvSpPr>
            <p:spPr>
              <a:xfrm rot="10800000" flipH="1">
                <a:off x="118533" y="622141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42"/>
              <p:cNvSpPr/>
              <p:nvPr/>
            </p:nvSpPr>
            <p:spPr>
              <a:xfrm rot="10800000" flipH="1">
                <a:off x="385233" y="5118101"/>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42"/>
              <p:cNvSpPr/>
              <p:nvPr/>
            </p:nvSpPr>
            <p:spPr>
              <a:xfrm rot="10800000" flipH="1">
                <a:off x="464608" y="5299075"/>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80000"/>
                </a:schemeClr>
              </a:solidFill>
              <a:ln>
                <a:noFill/>
              </a:ln>
            </p:spPr>
          </p:sp>
        </p:grpSp>
        <p:grpSp>
          <p:nvGrpSpPr>
            <p:cNvPr id="1142" name="Google Shape;1142;p42"/>
            <p:cNvGrpSpPr/>
            <p:nvPr/>
          </p:nvGrpSpPr>
          <p:grpSpPr>
            <a:xfrm>
              <a:off x="372533" y="0"/>
              <a:ext cx="598488" cy="1981201"/>
              <a:chOff x="194733" y="0"/>
              <a:chExt cx="598488" cy="1981201"/>
            </a:xfrm>
          </p:grpSpPr>
          <p:sp>
            <p:nvSpPr>
              <p:cNvPr id="1143" name="Google Shape;1143;p42"/>
              <p:cNvSpPr/>
              <p:nvPr/>
            </p:nvSpPr>
            <p:spPr>
              <a:xfrm rot="10800000" flipH="1">
                <a:off x="285221" y="0"/>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2">
                  <a:alpha val="80000"/>
                </a:schemeClr>
              </a:solidFill>
              <a:ln>
                <a:noFill/>
              </a:ln>
            </p:spPr>
          </p:sp>
          <p:sp>
            <p:nvSpPr>
              <p:cNvPr id="1144" name="Google Shape;1144;p42"/>
              <p:cNvSpPr/>
              <p:nvPr/>
            </p:nvSpPr>
            <p:spPr>
              <a:xfrm rot="10800000" flipH="1">
                <a:off x="526521" y="1141413"/>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42"/>
              <p:cNvSpPr/>
              <p:nvPr/>
            </p:nvSpPr>
            <p:spPr>
              <a:xfrm rot="10800000" flipH="1">
                <a:off x="389996" y="1792288"/>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42"/>
              <p:cNvSpPr/>
              <p:nvPr/>
            </p:nvSpPr>
            <p:spPr>
              <a:xfrm rot="10800000" flipH="1">
                <a:off x="194733" y="0"/>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80000"/>
                </a:schemeClr>
              </a:solidFill>
              <a:ln>
                <a:noFill/>
              </a:ln>
            </p:spPr>
          </p:sp>
          <p:sp>
            <p:nvSpPr>
              <p:cNvPr id="1147" name="Google Shape;1147;p42"/>
              <p:cNvSpPr/>
              <p:nvPr/>
            </p:nvSpPr>
            <p:spPr>
              <a:xfrm rot="10800000" flipH="1">
                <a:off x="602721" y="24288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42"/>
              <p:cNvSpPr/>
              <p:nvPr/>
            </p:nvSpPr>
            <p:spPr>
              <a:xfrm rot="10800000" flipH="1">
                <a:off x="693208" y="0"/>
                <a:ext cx="23813" cy="252413"/>
              </a:xfrm>
              <a:prstGeom prst="rect">
                <a:avLst/>
              </a:prstGeom>
              <a:solidFill>
                <a:schemeClr val="lt2">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149" name="Google Shape;1149;p42"/>
          <p:cNvSpPr txBox="1">
            <a:spLocks noGrp="1"/>
          </p:cNvSpPr>
          <p:nvPr>
            <p:ph type="title"/>
          </p:nvPr>
        </p:nvSpPr>
        <p:spPr>
          <a:xfrm>
            <a:off x="1143001" y="1007533"/>
            <a:ext cx="9905998" cy="1092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Font typeface="Twentieth Century"/>
              <a:buNone/>
            </a:pPr>
            <a:r>
              <a:rPr lang="en-US"/>
              <a:t>Sources</a:t>
            </a:r>
            <a:endParaRPr/>
          </a:p>
        </p:txBody>
      </p:sp>
      <p:sp>
        <p:nvSpPr>
          <p:cNvPr id="1150" name="Google Shape;1150;p42"/>
          <p:cNvSpPr txBox="1">
            <a:spLocks noGrp="1"/>
          </p:cNvSpPr>
          <p:nvPr>
            <p:ph type="body" idx="1"/>
          </p:nvPr>
        </p:nvSpPr>
        <p:spPr>
          <a:xfrm>
            <a:off x="1268412" y="2078828"/>
            <a:ext cx="9905999" cy="3144047"/>
          </a:xfrm>
          <a:prstGeom prst="rect">
            <a:avLst/>
          </a:prstGeom>
          <a:noFill/>
          <a:ln>
            <a:noFill/>
          </a:ln>
        </p:spPr>
        <p:txBody>
          <a:bodyPr spcFirstLastPara="1" wrap="square" lIns="91425" tIns="45700" rIns="91425" bIns="45700" anchor="t" anchorCtr="0">
            <a:noAutofit/>
          </a:bodyPr>
          <a:lstStyle/>
          <a:p>
            <a:pPr marL="457200" lvl="0" indent="-371475" algn="l" rtl="0">
              <a:lnSpc>
                <a:spcPct val="120000"/>
              </a:lnSpc>
              <a:spcBef>
                <a:spcPts val="1000"/>
              </a:spcBef>
              <a:spcAft>
                <a:spcPts val="0"/>
              </a:spcAft>
              <a:buClr>
                <a:schemeClr val="lt1"/>
              </a:buClr>
              <a:buSzPts val="2250"/>
              <a:buChar char="•"/>
            </a:pPr>
            <a:r>
              <a:rPr lang="en-US" sz="1000" dirty="0"/>
              <a:t>Cyber daily: Ransomware recovery triggers cultural change in </a:t>
            </a:r>
            <a:r>
              <a:rPr lang="en-US" sz="1000" dirty="0" err="1"/>
              <a:t>atlanta</a:t>
            </a:r>
            <a:r>
              <a:rPr lang="en-US" sz="1000" dirty="0"/>
              <a:t>. (2020). </a:t>
            </a:r>
            <a:r>
              <a:rPr lang="en-US" sz="1000" i="1" dirty="0"/>
              <a:t>WSJ </a:t>
            </a:r>
            <a:r>
              <a:rPr lang="en-US" sz="1000" i="1" dirty="0" err="1"/>
              <a:t>Pro.Cyber</a:t>
            </a:r>
            <a:r>
              <a:rPr lang="en-US" sz="1000" i="1" dirty="0"/>
              <a:t> Security, </a:t>
            </a:r>
            <a:r>
              <a:rPr lang="en-US" sz="1000" dirty="0"/>
              <a:t>Retrieved from </a:t>
            </a:r>
            <a:r>
              <a:rPr lang="en-US" sz="1000" dirty="0">
                <a:hlinkClick r:id="rId6"/>
              </a:rPr>
              <a:t>https://search-proquest-com.libezproxy2.syr.edu/docview/2357433761?accountid=14214</a:t>
            </a:r>
            <a:endParaRPr dirty="0"/>
          </a:p>
          <a:p>
            <a:pPr marL="457200" lvl="0" indent="-371475" algn="l" rtl="0">
              <a:lnSpc>
                <a:spcPct val="120000"/>
              </a:lnSpc>
              <a:spcBef>
                <a:spcPts val="1000"/>
              </a:spcBef>
              <a:spcAft>
                <a:spcPts val="0"/>
              </a:spcAft>
              <a:buClr>
                <a:schemeClr val="lt1"/>
              </a:buClr>
              <a:buSzPts val="2250"/>
              <a:buChar char="•"/>
            </a:pPr>
            <a:r>
              <a:rPr lang="en-US" sz="1000" dirty="0"/>
              <a:t>‘Lost body cam footage’ </a:t>
            </a:r>
            <a:r>
              <a:rPr lang="en-US" sz="1000" u="sng" dirty="0">
                <a:solidFill>
                  <a:schemeClr val="hlink"/>
                </a:solidFill>
                <a:hlinkClick r:id="rId7"/>
              </a:rPr>
              <a:t>https://www.bbc.com/news/technology-44397482</a:t>
            </a:r>
            <a:endParaRPr lang="en-US" sz="1000" u="sng" dirty="0">
              <a:solidFill>
                <a:schemeClr val="hlink"/>
              </a:solidFill>
            </a:endParaRPr>
          </a:p>
          <a:p>
            <a:pPr marL="457200" indent="-371475">
              <a:buClr>
                <a:schemeClr val="lt1"/>
              </a:buClr>
              <a:buSzPts val="2250"/>
            </a:pPr>
            <a:r>
              <a:rPr lang="en-US" sz="1000" dirty="0">
                <a:hlinkClick r:id="rId8"/>
              </a:rPr>
              <a:t>https://www.ajc.com/news/local-govt--politics/feds-iranians-led-cyberattack-against-atlanta-other-entities/xrLAyAwDroBvVGhp9bODyO/</a:t>
            </a:r>
            <a:endParaRPr lang="en-US" sz="1000" dirty="0"/>
          </a:p>
          <a:p>
            <a:pPr marL="457200" indent="-371475">
              <a:buClr>
                <a:schemeClr val="lt1"/>
              </a:buClr>
              <a:buSzPts val="2250"/>
            </a:pPr>
            <a:r>
              <a:rPr lang="en-US" sz="1000" dirty="0">
                <a:hlinkClick r:id="rId9"/>
              </a:rPr>
              <a:t>https://www.govtech.com/security/What-Can-We-Learn-from-Atlanta.html</a:t>
            </a:r>
            <a:endParaRPr lang="en-US" sz="1000" dirty="0"/>
          </a:p>
          <a:p>
            <a:pPr marL="457200" indent="-371475">
              <a:buClr>
                <a:schemeClr val="lt1"/>
              </a:buClr>
              <a:buSzPts val="2250"/>
            </a:pPr>
            <a:r>
              <a:rPr lang="en-US" sz="1000" dirty="0">
                <a:hlinkClick r:id="rId10"/>
              </a:rPr>
              <a:t>https://www.justice.gov/opa/pr/two-iranian-men-indicted-deploying-ransomware-extort-hospitals-municipalities-and-public</a:t>
            </a:r>
            <a:endParaRPr lang="en-US" sz="1000" dirty="0"/>
          </a:p>
          <a:p>
            <a:pPr marL="457200" indent="-371475">
              <a:buClr>
                <a:schemeClr val="lt1"/>
              </a:buClr>
              <a:buSzPts val="2250"/>
            </a:pPr>
            <a:r>
              <a:rPr lang="en-US" sz="1000" dirty="0">
                <a:hlinkClick r:id="rId11"/>
              </a:rPr>
              <a:t>https://www.zdnet.com/article/samsam-ransomware-created-by-iranian-hackers-says-us-doj/</a:t>
            </a:r>
            <a:endParaRPr lang="en-US" sz="1000" dirty="0"/>
          </a:p>
          <a:p>
            <a:pPr marL="457200" indent="-371475">
              <a:buClr>
                <a:schemeClr val="lt1"/>
              </a:buClr>
              <a:buSzPts val="2250"/>
            </a:pPr>
            <a:r>
              <a:rPr lang="en-US" sz="1000" dirty="0">
                <a:hlinkClick r:id="rId12"/>
              </a:rPr>
              <a:t>https://www.csoonline.com/article/3212260/recent-ransomware-attacks-define-the-malwares-new-age.html</a:t>
            </a:r>
            <a:endParaRPr lang="en-US" sz="1000" dirty="0"/>
          </a:p>
          <a:p>
            <a:pPr marL="457200" indent="-371475">
              <a:buClr>
                <a:schemeClr val="lt1"/>
              </a:buClr>
              <a:buSzPts val="2250"/>
            </a:pPr>
            <a:r>
              <a:rPr lang="en-US" sz="1000" dirty="0">
                <a:hlinkClick r:id="rId13"/>
              </a:rPr>
              <a:t>https://en.wikipedia.org/wiki/2018_Atlanta_cyberattack</a:t>
            </a:r>
            <a:endParaRPr lang="en-US" sz="1000" dirty="0"/>
          </a:p>
          <a:p>
            <a:pPr marL="457200" indent="-371475">
              <a:buClr>
                <a:schemeClr val="lt1"/>
              </a:buClr>
              <a:buSzPts val="2250"/>
            </a:pPr>
            <a:r>
              <a:rPr lang="en-US" sz="1000" dirty="0">
                <a:hlinkClick r:id="rId14"/>
              </a:rPr>
              <a:t>https://www.fbi.gov/file-repository/ransomware-prevention-and-response-for-cisos.pdf/view</a:t>
            </a:r>
            <a:endParaRPr lang="en-US" sz="1000" dirty="0"/>
          </a:p>
          <a:p>
            <a:pPr marL="457200" indent="-371475">
              <a:buClr>
                <a:schemeClr val="lt1"/>
              </a:buClr>
              <a:buSzPts val="2250"/>
            </a:pPr>
            <a:r>
              <a:rPr lang="en-US" sz="1000" dirty="0">
                <a:hlinkClick r:id="rId15"/>
              </a:rPr>
              <a:t>https://www.dhs.gov/blog/2019/08/21/cisa-insights-ransomware-outbreak</a:t>
            </a:r>
            <a:endParaRPr lang="en-US" sz="1000" dirty="0"/>
          </a:p>
          <a:p>
            <a:pPr marL="457200" indent="-371475">
              <a:buClr>
                <a:schemeClr val="lt1"/>
              </a:buClr>
              <a:buSzPts val="2250"/>
            </a:pPr>
            <a:endParaRPr lang="en-US" sz="1000" dirty="0"/>
          </a:p>
          <a:p>
            <a:pPr marL="85725" indent="0">
              <a:buClr>
                <a:schemeClr val="lt1"/>
              </a:buClr>
              <a:buSzPts val="2250"/>
              <a:buNone/>
            </a:pPr>
            <a:endParaRPr lang="en-US" sz="1000" dirty="0"/>
          </a:p>
          <a:p>
            <a:pPr marL="457200" indent="-371475">
              <a:buClr>
                <a:schemeClr val="lt1"/>
              </a:buClr>
              <a:buSzPts val="2250"/>
            </a:pPr>
            <a:endParaRPr sz="1000" dirty="0"/>
          </a:p>
          <a:p>
            <a:pPr marL="457200" lvl="0" indent="-228600" algn="l" rtl="0">
              <a:lnSpc>
                <a:spcPct val="120000"/>
              </a:lnSpc>
              <a:spcBef>
                <a:spcPts val="1000"/>
              </a:spcBef>
              <a:spcAft>
                <a:spcPts val="0"/>
              </a:spcAft>
              <a:buClr>
                <a:schemeClr val="lt1"/>
              </a:buClr>
              <a:buSzPts val="2250"/>
              <a:buNone/>
            </a:pPr>
            <a:endParaRPr sz="1000" dirty="0"/>
          </a:p>
          <a:p>
            <a:pPr marL="457200" lvl="0" indent="-228600" algn="l" rtl="0">
              <a:lnSpc>
                <a:spcPct val="120000"/>
              </a:lnSpc>
              <a:spcBef>
                <a:spcPts val="1000"/>
              </a:spcBef>
              <a:spcAft>
                <a:spcPts val="0"/>
              </a:spcAft>
              <a:buClr>
                <a:schemeClr val="lt1"/>
              </a:buClr>
              <a:buSzPts val="2250"/>
              <a:buNone/>
            </a:pPr>
            <a:endParaRPr sz="1000" dirty="0"/>
          </a:p>
        </p:txBody>
      </p:sp>
    </p:spTree>
    <p:extLst>
      <p:ext uri="{BB962C8B-B14F-4D97-AF65-F5344CB8AC3E}">
        <p14:creationId xmlns:p14="http://schemas.microsoft.com/office/powerpoint/2010/main" val="2084195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8063E42A-6348-8940-8227-1EFEB45F2431}"/>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val 2">
            <a:extLst>
              <a:ext uri="{FF2B5EF4-FFF2-40B4-BE49-F238E27FC236}">
                <a16:creationId xmlns:a16="http://schemas.microsoft.com/office/drawing/2014/main" id="{C68E7201-E690-0747-92B4-DBF767239DBC}"/>
              </a:ext>
            </a:extLst>
          </p:cNvPr>
          <p:cNvSpPr/>
          <p:nvPr/>
        </p:nvSpPr>
        <p:spPr>
          <a:xfrm>
            <a:off x="3949375" y="3158066"/>
            <a:ext cx="541866" cy="541866"/>
          </a:xfrm>
          <a:prstGeom prst="ellipse">
            <a:avLst/>
          </a:prstGeom>
          <a:solidFill>
            <a:srgbClr val="00FF41"/>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Tree>
    <p:extLst>
      <p:ext uri="{BB962C8B-B14F-4D97-AF65-F5344CB8AC3E}">
        <p14:creationId xmlns:p14="http://schemas.microsoft.com/office/powerpoint/2010/main" val="146662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grpSp>
        <p:nvGrpSpPr>
          <p:cNvPr id="978" name="Google Shape;978;p38"/>
          <p:cNvGrpSpPr/>
          <p:nvPr/>
        </p:nvGrpSpPr>
        <p:grpSpPr>
          <a:xfrm>
            <a:off x="0" y="-1"/>
            <a:ext cx="12192003" cy="6858001"/>
            <a:chOff x="0" y="-1"/>
            <a:chExt cx="12192003" cy="6858001"/>
          </a:xfrm>
        </p:grpSpPr>
        <p:sp>
          <p:nvSpPr>
            <p:cNvPr id="979" name="Google Shape;979;p38"/>
            <p:cNvSpPr/>
            <p:nvPr/>
          </p:nvSpPr>
          <p:spPr>
            <a:xfrm>
              <a:off x="1" y="-1"/>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pic>
          <p:nvPicPr>
            <p:cNvPr id="980" name="Google Shape;980;p38"/>
            <p:cNvPicPr preferRelativeResize="0"/>
            <p:nvPr/>
          </p:nvPicPr>
          <p:blipFill rotWithShape="1">
            <a:blip r:embed="rId4">
              <a:alphaModFix amt="30000"/>
            </a:blip>
            <a:srcRect/>
            <a:stretch/>
          </p:blipFill>
          <p:spPr>
            <a:xfrm>
              <a:off x="0" y="-1"/>
              <a:ext cx="12192003" cy="6858001"/>
            </a:xfrm>
            <a:prstGeom prst="rect">
              <a:avLst/>
            </a:prstGeom>
            <a:noFill/>
            <a:ln>
              <a:noFill/>
            </a:ln>
          </p:spPr>
        </p:pic>
      </p:grpSp>
      <p:pic>
        <p:nvPicPr>
          <p:cNvPr id="981" name="Google Shape;981;p38" descr="close up of circuit board"/>
          <p:cNvPicPr preferRelativeResize="0"/>
          <p:nvPr/>
        </p:nvPicPr>
        <p:blipFill rotWithShape="1">
          <a:blip r:embed="rId5">
            <a:alphaModFix amt="30000"/>
          </a:blip>
          <a:srcRect t="6504" b="9201"/>
          <a:stretch/>
        </p:blipFill>
        <p:spPr>
          <a:xfrm>
            <a:off x="0" y="31489"/>
            <a:ext cx="12188389" cy="6857990"/>
          </a:xfrm>
          <a:prstGeom prst="rect">
            <a:avLst/>
          </a:prstGeom>
          <a:noFill/>
          <a:ln>
            <a:noFill/>
          </a:ln>
        </p:spPr>
      </p:pic>
      <p:grpSp>
        <p:nvGrpSpPr>
          <p:cNvPr id="982" name="Google Shape;982;p38"/>
          <p:cNvGrpSpPr/>
          <p:nvPr/>
        </p:nvGrpSpPr>
        <p:grpSpPr>
          <a:xfrm>
            <a:off x="605895" y="2235200"/>
            <a:ext cx="10982062" cy="2396067"/>
            <a:chOff x="605895" y="2235200"/>
            <a:chExt cx="10982062" cy="2396067"/>
          </a:xfrm>
        </p:grpSpPr>
        <p:sp>
          <p:nvSpPr>
            <p:cNvPr id="983" name="Google Shape;983;p38"/>
            <p:cNvSpPr/>
            <p:nvPr/>
          </p:nvSpPr>
          <p:spPr>
            <a:xfrm>
              <a:off x="2582333" y="2235200"/>
              <a:ext cx="7027334" cy="2396067"/>
            </a:xfrm>
            <a:prstGeom prst="round2DiagRect">
              <a:avLst>
                <a:gd name="adj1" fmla="val 9246"/>
                <a:gd name="adj2" fmla="val 0"/>
              </a:avLst>
            </a:prstGeom>
            <a:solidFill>
              <a:schemeClr val="dk1">
                <a:alpha val="80000"/>
              </a:schemeClr>
            </a:solidFill>
            <a:ln w="19050" cap="sq" cmpd="sng">
              <a:solidFill>
                <a:schemeClr val="lt2">
                  <a:alpha val="60000"/>
                </a:scheme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984" name="Google Shape;984;p38"/>
            <p:cNvGrpSpPr/>
            <p:nvPr/>
          </p:nvGrpSpPr>
          <p:grpSpPr>
            <a:xfrm>
              <a:off x="605895" y="2900097"/>
              <a:ext cx="10982062" cy="1211524"/>
              <a:chOff x="605895" y="2900097"/>
              <a:chExt cx="10982062" cy="1211524"/>
            </a:xfrm>
          </p:grpSpPr>
          <p:sp>
            <p:nvSpPr>
              <p:cNvPr id="985" name="Google Shape;985;p38"/>
              <p:cNvSpPr/>
              <p:nvPr/>
            </p:nvSpPr>
            <p:spPr>
              <a:xfrm rot="-5400000" flipH="1">
                <a:off x="9653587" y="3379784"/>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986" name="Google Shape;986;p38"/>
              <p:cNvSpPr/>
              <p:nvPr/>
            </p:nvSpPr>
            <p:spPr>
              <a:xfrm rot="-5400000" flipH="1">
                <a:off x="10078244" y="3310728"/>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38"/>
              <p:cNvSpPr/>
              <p:nvPr/>
            </p:nvSpPr>
            <p:spPr>
              <a:xfrm rot="-5400000" flipH="1">
                <a:off x="11146631" y="3574253"/>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38"/>
              <p:cNvSpPr/>
              <p:nvPr/>
            </p:nvSpPr>
            <p:spPr>
              <a:xfrm rot="-5400000" flipH="1">
                <a:off x="10230644" y="3034502"/>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989" name="Google Shape;989;p38"/>
              <p:cNvSpPr/>
              <p:nvPr/>
            </p:nvSpPr>
            <p:spPr>
              <a:xfrm rot="5400000">
                <a:off x="10034587" y="256275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990" name="Google Shape;990;p38"/>
              <p:cNvSpPr/>
              <p:nvPr/>
            </p:nvSpPr>
            <p:spPr>
              <a:xfrm rot="5400000">
                <a:off x="10747375" y="3232679"/>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38"/>
              <p:cNvSpPr/>
              <p:nvPr/>
            </p:nvSpPr>
            <p:spPr>
              <a:xfrm rot="5400000">
                <a:off x="11399044" y="3095360"/>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38"/>
              <p:cNvSpPr/>
              <p:nvPr/>
            </p:nvSpPr>
            <p:spPr>
              <a:xfrm rot="5400000">
                <a:off x="10353675" y="2153178"/>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993" name="Google Shape;993;p38"/>
              <p:cNvSpPr/>
              <p:nvPr/>
            </p:nvSpPr>
            <p:spPr>
              <a:xfrm rot="5400000">
                <a:off x="9848850" y="330887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38"/>
              <p:cNvSpPr/>
              <p:nvPr/>
            </p:nvSpPr>
            <p:spPr>
              <a:xfrm rot="5400000">
                <a:off x="9721056" y="3284272"/>
                <a:ext cx="23813" cy="252413"/>
              </a:xfrm>
              <a:prstGeom prst="rect">
                <a:avLst/>
              </a:pr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38"/>
              <p:cNvSpPr/>
              <p:nvPr/>
            </p:nvSpPr>
            <p:spPr>
              <a:xfrm rot="5400000">
                <a:off x="2122751" y="3532184"/>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996" name="Google Shape;996;p38"/>
              <p:cNvSpPr/>
              <p:nvPr/>
            </p:nvSpPr>
            <p:spPr>
              <a:xfrm rot="5400000">
                <a:off x="1958445" y="3463128"/>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38"/>
              <p:cNvSpPr/>
              <p:nvPr/>
            </p:nvSpPr>
            <p:spPr>
              <a:xfrm rot="5400000">
                <a:off x="858308" y="3726653"/>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38"/>
              <p:cNvSpPr/>
              <p:nvPr/>
            </p:nvSpPr>
            <p:spPr>
              <a:xfrm rot="5400000">
                <a:off x="1658407" y="3186902"/>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999" name="Google Shape;999;p38"/>
              <p:cNvSpPr/>
              <p:nvPr/>
            </p:nvSpPr>
            <p:spPr>
              <a:xfrm rot="-5400000" flipH="1">
                <a:off x="1860814" y="271515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1000" name="Google Shape;1000;p38"/>
              <p:cNvSpPr/>
              <p:nvPr/>
            </p:nvSpPr>
            <p:spPr>
              <a:xfrm rot="-5400000" flipH="1">
                <a:off x="1289314" y="3385079"/>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38"/>
              <p:cNvSpPr/>
              <p:nvPr/>
            </p:nvSpPr>
            <p:spPr>
              <a:xfrm rot="-5400000" flipH="1">
                <a:off x="605895" y="3247760"/>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38"/>
              <p:cNvSpPr/>
              <p:nvPr/>
            </p:nvSpPr>
            <p:spPr>
              <a:xfrm rot="-5400000" flipH="1">
                <a:off x="1532202" y="2305578"/>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60000"/>
                </a:schemeClr>
              </a:solidFill>
              <a:ln>
                <a:noFill/>
              </a:ln>
              <a:effectLst>
                <a:outerShdw blurRad="50800" dist="38100" dir="2700000" algn="tl" rotWithShape="0">
                  <a:srgbClr val="000000">
                    <a:alpha val="57254"/>
                  </a:srgbClr>
                </a:outerShdw>
              </a:effectLst>
            </p:spPr>
          </p:sp>
          <p:sp>
            <p:nvSpPr>
              <p:cNvPr id="1003" name="Google Shape;1003;p38"/>
              <p:cNvSpPr/>
              <p:nvPr/>
            </p:nvSpPr>
            <p:spPr>
              <a:xfrm rot="-5400000" flipH="1">
                <a:off x="2154501" y="346127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38"/>
              <p:cNvSpPr/>
              <p:nvPr/>
            </p:nvSpPr>
            <p:spPr>
              <a:xfrm rot="-5400000" flipH="1">
                <a:off x="2448983" y="3436672"/>
                <a:ext cx="23813" cy="252413"/>
              </a:xfrm>
              <a:prstGeom prst="rect">
                <a:avLst/>
              </a:prstGeom>
              <a:solidFill>
                <a:schemeClr val="lt2">
                  <a:alpha val="60000"/>
                </a:schemeClr>
              </a:solidFill>
              <a:ln>
                <a:noFill/>
              </a:ln>
              <a:effectLst>
                <a:outerShdw blurRad="50800" dist="38100" dir="2700000" algn="tl" rotWithShape="0">
                  <a:srgbClr val="000000">
                    <a:alpha val="5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05" name="Google Shape;1005;p38"/>
          <p:cNvSpPr txBox="1">
            <a:spLocks noGrp="1"/>
          </p:cNvSpPr>
          <p:nvPr>
            <p:ph type="ctrTitle"/>
          </p:nvPr>
        </p:nvSpPr>
        <p:spPr>
          <a:xfrm>
            <a:off x="2524579" y="2325419"/>
            <a:ext cx="7219685" cy="1367896"/>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4400"/>
              <a:buFont typeface="Twentieth Century"/>
              <a:buNone/>
            </a:pPr>
            <a:r>
              <a:rPr lang="en-US" sz="4200" dirty="0"/>
              <a:t>Surveillance and signs </a:t>
            </a:r>
            <a:br>
              <a:rPr lang="en-US" sz="4200" dirty="0"/>
            </a:br>
            <a:r>
              <a:rPr lang="en-US" sz="4200" dirty="0"/>
              <a:t>of The attack </a:t>
            </a:r>
            <a:endParaRPr sz="4200" dirty="0"/>
          </a:p>
        </p:txBody>
      </p:sp>
      <p:sp>
        <p:nvSpPr>
          <p:cNvPr id="1006" name="Google Shape;1006;p38"/>
          <p:cNvSpPr txBox="1">
            <a:spLocks noGrp="1"/>
          </p:cNvSpPr>
          <p:nvPr>
            <p:ph type="subTitle" idx="1"/>
          </p:nvPr>
        </p:nvSpPr>
        <p:spPr>
          <a:xfrm>
            <a:off x="2667001" y="3997322"/>
            <a:ext cx="6857999" cy="55774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lt2"/>
              </a:buClr>
              <a:buSzPts val="2125"/>
              <a:buNone/>
            </a:pPr>
            <a:r>
              <a:rPr lang="en-US" sz="1700" dirty="0"/>
              <a:t>What where the initial indicators of the attack? </a:t>
            </a:r>
            <a:endParaRPr dirty="0"/>
          </a:p>
        </p:txBody>
      </p:sp>
    </p:spTree>
    <p:extLst>
      <p:ext uri="{BB962C8B-B14F-4D97-AF65-F5344CB8AC3E}">
        <p14:creationId xmlns:p14="http://schemas.microsoft.com/office/powerpoint/2010/main" val="4095037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141412" y="1786758"/>
            <a:ext cx="5894387" cy="604619"/>
          </a:xfrm>
        </p:spPr>
        <p:txBody>
          <a:bodyPr anchor="b">
            <a:normAutofit/>
          </a:bodyPr>
          <a:lstStyle/>
          <a:p>
            <a:r>
              <a:rPr lang="en-US" dirty="0"/>
              <a:t>Atlanta March 2018</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141412" y="2680775"/>
            <a:ext cx="5894388" cy="3541714"/>
          </a:xfrm>
        </p:spPr>
        <p:txBody>
          <a:bodyPr>
            <a:normAutofit/>
          </a:bodyPr>
          <a:lstStyle/>
          <a:p>
            <a:r>
              <a:rPr lang="en-US" sz="2200" dirty="0"/>
              <a:t>Unclear surveillance prior to March 2018</a:t>
            </a:r>
          </a:p>
          <a:p>
            <a:r>
              <a:rPr lang="en-US" sz="2200" dirty="0"/>
              <a:t>Signs of attack began around March 2018</a:t>
            </a:r>
          </a:p>
          <a:p>
            <a:endParaRPr lang="en-US" sz="2200" dirty="0"/>
          </a:p>
        </p:txBody>
      </p:sp>
      <p:pic>
        <p:nvPicPr>
          <p:cNvPr id="1026" name="Picture 2">
            <a:extLst>
              <a:ext uri="{FF2B5EF4-FFF2-40B4-BE49-F238E27FC236}">
                <a16:creationId xmlns:a16="http://schemas.microsoft.com/office/drawing/2014/main" id="{65880C2E-738C-2147-9B42-4E8BCC0660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05" b="11752"/>
          <a:stretch/>
        </p:blipFill>
        <p:spPr bwMode="auto">
          <a:xfrm>
            <a:off x="1776246" y="3884619"/>
            <a:ext cx="3425199" cy="2337870"/>
          </a:xfrm>
          <a:custGeom>
            <a:avLst/>
            <a:gdLst/>
            <a:ahLst/>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A view of a city at night&#10;&#10;Description automatically generated">
            <a:extLst>
              <a:ext uri="{FF2B5EF4-FFF2-40B4-BE49-F238E27FC236}">
                <a16:creationId xmlns:a16="http://schemas.microsoft.com/office/drawing/2014/main" id="{4626AC9B-B607-0E41-9326-38F3FD85D6C9}"/>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4766" r="21611" b="-2"/>
          <a:stretch/>
        </p:blipFill>
        <p:spPr>
          <a:xfrm>
            <a:off x="6449529" y="1786757"/>
            <a:ext cx="5066257" cy="3457975"/>
          </a:xfrm>
          <a:custGeom>
            <a:avLst/>
            <a:gdLst/>
            <a:ahLst/>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cxnSp>
        <p:nvCxnSpPr>
          <p:cNvPr id="8" name="Straight Connector 7">
            <a:extLst>
              <a:ext uri="{FF2B5EF4-FFF2-40B4-BE49-F238E27FC236}">
                <a16:creationId xmlns:a16="http://schemas.microsoft.com/office/drawing/2014/main" id="{A0754F24-4900-0343-A5B4-25B4BD0D0045}"/>
              </a:ext>
            </a:extLst>
          </p:cNvPr>
          <p:cNvCxnSpPr/>
          <p:nvPr/>
        </p:nvCxnSpPr>
        <p:spPr>
          <a:xfrm>
            <a:off x="8768862" y="1786758"/>
            <a:ext cx="211015" cy="86563"/>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Graphic 9" descr="Target">
            <a:extLst>
              <a:ext uri="{FF2B5EF4-FFF2-40B4-BE49-F238E27FC236}">
                <a16:creationId xmlns:a16="http://schemas.microsoft.com/office/drawing/2014/main" id="{9D5ECDD1-22FE-5A49-A2A2-D874B2D593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36404" y="4272074"/>
            <a:ext cx="1502925" cy="1502925"/>
          </a:xfrm>
          <a:prstGeom prst="rect">
            <a:avLst/>
          </a:prstGeom>
        </p:spPr>
      </p:pic>
    </p:spTree>
    <p:extLst>
      <p:ext uri="{BB962C8B-B14F-4D97-AF65-F5344CB8AC3E}">
        <p14:creationId xmlns:p14="http://schemas.microsoft.com/office/powerpoint/2010/main" val="284090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5716373" y="660875"/>
            <a:ext cx="4923478" cy="688426"/>
          </a:xfrm>
        </p:spPr>
        <p:txBody>
          <a:bodyPr>
            <a:normAutofit fontScale="90000"/>
          </a:bodyPr>
          <a:lstStyle/>
          <a:p>
            <a:pPr algn="ctr"/>
            <a:r>
              <a:rPr lang="en-US" dirty="0"/>
              <a:t>Surveillance and signs </a:t>
            </a:r>
            <a:br>
              <a:rPr lang="en-US" dirty="0"/>
            </a:br>
            <a:r>
              <a:rPr lang="en-US" dirty="0"/>
              <a:t>of The attack </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4905631" y="1841157"/>
            <a:ext cx="6544961" cy="4045629"/>
          </a:xfrm>
        </p:spPr>
        <p:txBody>
          <a:bodyPr anchor="t">
            <a:noAutofit/>
          </a:bodyPr>
          <a:lstStyle/>
          <a:p>
            <a:pPr marL="0" lvl="0" indent="0">
              <a:lnSpc>
                <a:spcPct val="115000"/>
              </a:lnSpc>
              <a:spcBef>
                <a:spcPts val="1200"/>
              </a:spcBef>
              <a:buClr>
                <a:schemeClr val="dk1"/>
              </a:buClr>
              <a:buSzPts val="1100"/>
              <a:buNone/>
            </a:pPr>
            <a:r>
              <a:rPr lang="en-US" dirty="0">
                <a:latin typeface="+mj-lt"/>
                <a:ea typeface="Federo"/>
                <a:cs typeface="Federo"/>
                <a:sym typeface="Federo"/>
              </a:rPr>
              <a:t>On March 22, 2018</a:t>
            </a:r>
            <a:r>
              <a:rPr lang="en-US" b="1" dirty="0">
                <a:latin typeface="+mj-lt"/>
                <a:ea typeface="Federo"/>
                <a:cs typeface="Federo"/>
                <a:sym typeface="Federo"/>
              </a:rPr>
              <a:t>,</a:t>
            </a:r>
            <a:r>
              <a:rPr lang="en-US" dirty="0">
                <a:latin typeface="+mj-lt"/>
                <a:ea typeface="Federo"/>
                <a:cs typeface="Federo"/>
                <a:sym typeface="Federo"/>
              </a:rPr>
              <a:t> Atlanta gained national attention when it became the victim of a cyberattack.  An outage was reported at 5:40 am that destabilized municipal operations.  These were the initial signs of the </a:t>
            </a:r>
            <a:r>
              <a:rPr lang="en-US" b="1" dirty="0" err="1">
                <a:solidFill>
                  <a:srgbClr val="00FF41"/>
                </a:solidFill>
                <a:latin typeface="+mj-lt"/>
                <a:ea typeface="Federo"/>
                <a:cs typeface="Federo"/>
                <a:sym typeface="Federo"/>
              </a:rPr>
              <a:t>SamSam</a:t>
            </a:r>
            <a:r>
              <a:rPr lang="en-US" b="1" dirty="0">
                <a:solidFill>
                  <a:srgbClr val="00FF41"/>
                </a:solidFill>
                <a:latin typeface="+mj-lt"/>
                <a:ea typeface="Federo"/>
                <a:cs typeface="Federo"/>
                <a:sym typeface="Federo"/>
              </a:rPr>
              <a:t> Ransomware Attack</a:t>
            </a:r>
            <a:r>
              <a:rPr lang="en-US" dirty="0">
                <a:latin typeface="+mj-lt"/>
                <a:ea typeface="Federo"/>
                <a:cs typeface="Federo"/>
                <a:sym typeface="Federo"/>
              </a:rPr>
              <a:t>.  </a:t>
            </a:r>
          </a:p>
          <a:p>
            <a:pPr marL="0" lvl="0" indent="0">
              <a:lnSpc>
                <a:spcPct val="115000"/>
              </a:lnSpc>
              <a:spcBef>
                <a:spcPts val="1200"/>
              </a:spcBef>
              <a:buClr>
                <a:schemeClr val="dk1"/>
              </a:buClr>
              <a:buSzPts val="1100"/>
              <a:buNone/>
            </a:pPr>
            <a:endParaRPr lang="en-US" dirty="0">
              <a:latin typeface="+mj-lt"/>
              <a:ea typeface="Federo"/>
              <a:cs typeface="Federo"/>
              <a:sym typeface="Federo"/>
            </a:endParaRPr>
          </a:p>
          <a:p>
            <a:pPr marL="457200" lvl="0" indent="0">
              <a:lnSpc>
                <a:spcPct val="115000"/>
              </a:lnSpc>
              <a:spcBef>
                <a:spcPts val="1200"/>
              </a:spcBef>
              <a:buNone/>
            </a:pPr>
            <a:endParaRPr lang="en-US" dirty="0">
              <a:latin typeface="+mj-lt"/>
              <a:ea typeface="Federo"/>
              <a:cs typeface="Federo"/>
              <a:sym typeface="Federo"/>
            </a:endParaRPr>
          </a:p>
          <a:p>
            <a:pPr marL="0" lvl="0" indent="0">
              <a:lnSpc>
                <a:spcPct val="115000"/>
              </a:lnSpc>
              <a:spcBef>
                <a:spcPts val="1200"/>
              </a:spcBef>
              <a:buNone/>
            </a:pPr>
            <a:endParaRPr lang="en-US" dirty="0">
              <a:latin typeface="+mj-lt"/>
              <a:ea typeface="Federo"/>
              <a:cs typeface="Federo"/>
              <a:sym typeface="Federo"/>
            </a:endParaRPr>
          </a:p>
          <a:p>
            <a:pPr marL="0" lvl="0" indent="0">
              <a:lnSpc>
                <a:spcPct val="115000"/>
              </a:lnSpc>
              <a:spcBef>
                <a:spcPts val="1200"/>
              </a:spcBef>
              <a:buClr>
                <a:schemeClr val="dk1"/>
              </a:buClr>
              <a:buSzPts val="1100"/>
              <a:buNone/>
            </a:pPr>
            <a:endParaRPr lang="en-US" dirty="0">
              <a:latin typeface="+mj-lt"/>
              <a:ea typeface="Federo"/>
              <a:cs typeface="Federo"/>
              <a:sym typeface="Federo"/>
            </a:endParaRPr>
          </a:p>
          <a:p>
            <a:pPr marL="0" lvl="0" indent="0">
              <a:lnSpc>
                <a:spcPct val="115000"/>
              </a:lnSpc>
              <a:spcBef>
                <a:spcPts val="1200"/>
              </a:spcBef>
              <a:buClr>
                <a:schemeClr val="dk1"/>
              </a:buClr>
              <a:buSzPts val="1100"/>
              <a:buNone/>
            </a:pPr>
            <a:endParaRPr lang="en-US" dirty="0">
              <a:latin typeface="+mj-lt"/>
              <a:ea typeface="Federo"/>
              <a:cs typeface="Federo"/>
              <a:sym typeface="Federo"/>
            </a:endParaRPr>
          </a:p>
          <a:p>
            <a:pPr marL="0" lvl="0" indent="0">
              <a:spcBef>
                <a:spcPts val="200"/>
              </a:spcBef>
              <a:buNone/>
            </a:pPr>
            <a:endParaRPr lang="en-US" b="1" dirty="0">
              <a:latin typeface="+mj-lt"/>
              <a:ea typeface="Federo"/>
              <a:cs typeface="Federo"/>
              <a:sym typeface="Federo"/>
            </a:endParaRPr>
          </a:p>
        </p:txBody>
      </p:sp>
      <p:pic>
        <p:nvPicPr>
          <p:cNvPr id="8" name="Picture 7" descr="A picture containing green&#10;&#10;Description automatically generated">
            <a:extLst>
              <a:ext uri="{FF2B5EF4-FFF2-40B4-BE49-F238E27FC236}">
                <a16:creationId xmlns:a16="http://schemas.microsoft.com/office/drawing/2014/main" id="{524D3C8D-3A06-834E-BE98-8C8FE54D7A4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0"/>
            <a:ext cx="4682515" cy="6858000"/>
          </a:xfrm>
          <a:prstGeom prst="rect">
            <a:avLst/>
          </a:prstGeom>
        </p:spPr>
      </p:pic>
      <p:pic>
        <p:nvPicPr>
          <p:cNvPr id="5" name="Picture 4" descr="Green Professional Building Skills 6-Session Training | Urban League of  Louisiana">
            <a:extLst>
              <a:ext uri="{FF2B5EF4-FFF2-40B4-BE49-F238E27FC236}">
                <a16:creationId xmlns:a16="http://schemas.microsoft.com/office/drawing/2014/main" id="{438F64D7-F29B-D749-BD4E-9A55F7D83B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2515" y="4283319"/>
            <a:ext cx="7509485" cy="255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027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5046660" y="543322"/>
            <a:ext cx="6875709" cy="738981"/>
          </a:xfrm>
        </p:spPr>
        <p:txBody>
          <a:bodyPr>
            <a:normAutofit fontScale="90000"/>
          </a:bodyPr>
          <a:lstStyle/>
          <a:p>
            <a:pPr algn="ctr"/>
            <a:r>
              <a:rPr lang="en-US" dirty="0"/>
              <a:t>Surveillance and signs </a:t>
            </a:r>
            <a:br>
              <a:rPr lang="en-US" dirty="0"/>
            </a:br>
            <a:r>
              <a:rPr lang="en-US" dirty="0"/>
              <a:t>of The attack CONTINUED</a:t>
            </a:r>
          </a:p>
        </p:txBody>
      </p:sp>
      <p:sp>
        <p:nvSpPr>
          <p:cNvPr id="63" name="Content Placeholder 2">
            <a:extLst>
              <a:ext uri="{FF2B5EF4-FFF2-40B4-BE49-F238E27FC236}">
                <a16:creationId xmlns:a16="http://schemas.microsoft.com/office/drawing/2014/main" id="{3D8E07A1-AE76-F54C-B642-489DBDED4E0C}"/>
              </a:ext>
            </a:extLst>
          </p:cNvPr>
          <p:cNvSpPr txBox="1">
            <a:spLocks/>
          </p:cNvSpPr>
          <p:nvPr/>
        </p:nvSpPr>
        <p:spPr>
          <a:xfrm>
            <a:off x="4988044" y="1720365"/>
            <a:ext cx="6992940" cy="3006887"/>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15000"/>
              </a:lnSpc>
              <a:spcBef>
                <a:spcPts val="1200"/>
              </a:spcBef>
              <a:buClr>
                <a:schemeClr val="dk1"/>
              </a:buClr>
              <a:buSzPts val="1100"/>
              <a:buNone/>
            </a:pPr>
            <a:r>
              <a:rPr lang="en-US" dirty="0">
                <a:ea typeface="Federo"/>
                <a:cs typeface="Federo"/>
                <a:sym typeface="Federo"/>
              </a:rPr>
              <a:t>The attackers delivered a ransom note that indicated the files associated with approximately </a:t>
            </a:r>
            <a:r>
              <a:rPr lang="en-US" dirty="0">
                <a:solidFill>
                  <a:srgbClr val="00FF41"/>
                </a:solidFill>
                <a:ea typeface="Federo"/>
                <a:cs typeface="Federo"/>
                <a:sym typeface="Federo"/>
              </a:rPr>
              <a:t>3,789 computers </a:t>
            </a:r>
            <a:r>
              <a:rPr lang="en-US" dirty="0">
                <a:ea typeface="Federo"/>
                <a:cs typeface="Federo"/>
                <a:sym typeface="Federo"/>
              </a:rPr>
              <a:t>were infected.  Following are further details regarding the ransom: </a:t>
            </a:r>
          </a:p>
          <a:p>
            <a:pPr>
              <a:lnSpc>
                <a:spcPct val="100000"/>
              </a:lnSpc>
              <a:spcBef>
                <a:spcPts val="1200"/>
              </a:spcBef>
              <a:buClr>
                <a:schemeClr val="tx1"/>
              </a:buClr>
              <a:buSzPct val="100000"/>
            </a:pPr>
            <a:r>
              <a:rPr lang="en-US" dirty="0">
                <a:ea typeface="Federo"/>
                <a:cs typeface="Federo"/>
                <a:sym typeface="Federo"/>
              </a:rPr>
              <a:t>The ransom amount was for</a:t>
            </a:r>
            <a:r>
              <a:rPr lang="en-US" dirty="0">
                <a:solidFill>
                  <a:srgbClr val="00FF41"/>
                </a:solidFill>
                <a:ea typeface="Federo"/>
                <a:cs typeface="Federo"/>
                <a:sym typeface="Federo"/>
              </a:rPr>
              <a:t> $51,000</a:t>
            </a:r>
            <a:r>
              <a:rPr lang="en-US" dirty="0">
                <a:ea typeface="Federo"/>
                <a:cs typeface="Federo"/>
                <a:sym typeface="Federo"/>
              </a:rPr>
              <a:t>.</a:t>
            </a:r>
          </a:p>
          <a:p>
            <a:pPr>
              <a:lnSpc>
                <a:spcPct val="100000"/>
              </a:lnSpc>
              <a:spcBef>
                <a:spcPts val="1200"/>
              </a:spcBef>
              <a:buClr>
                <a:schemeClr val="tx1"/>
              </a:buClr>
              <a:buSzPct val="100000"/>
            </a:pPr>
            <a:r>
              <a:rPr lang="en-US" dirty="0">
                <a:ea typeface="Federo"/>
                <a:cs typeface="Federo"/>
                <a:sym typeface="Federo"/>
              </a:rPr>
              <a:t>The demand was for </a:t>
            </a:r>
            <a:r>
              <a:rPr lang="en-US" dirty="0">
                <a:solidFill>
                  <a:srgbClr val="00FF41"/>
                </a:solidFill>
                <a:ea typeface="Federo"/>
                <a:cs typeface="Federo"/>
                <a:sym typeface="Federo"/>
              </a:rPr>
              <a:t>0.8</a:t>
            </a:r>
            <a:r>
              <a:rPr lang="en-US" dirty="0">
                <a:ea typeface="Federo"/>
                <a:cs typeface="Federo"/>
                <a:sym typeface="Federo"/>
              </a:rPr>
              <a:t> Bitcoins to decrypt </a:t>
            </a:r>
            <a:r>
              <a:rPr lang="en-US" dirty="0">
                <a:solidFill>
                  <a:srgbClr val="00FF41"/>
                </a:solidFill>
                <a:ea typeface="Federo"/>
                <a:cs typeface="Federo"/>
                <a:sym typeface="Federo"/>
              </a:rPr>
              <a:t>each</a:t>
            </a:r>
            <a:r>
              <a:rPr lang="en-US" dirty="0">
                <a:ea typeface="Federo"/>
                <a:cs typeface="Federo"/>
                <a:sym typeface="Federo"/>
              </a:rPr>
              <a:t> affected computer or </a:t>
            </a:r>
            <a:r>
              <a:rPr lang="en-US" dirty="0">
                <a:solidFill>
                  <a:srgbClr val="00FF41"/>
                </a:solidFill>
                <a:ea typeface="Federo"/>
                <a:cs typeface="Federo"/>
                <a:sym typeface="Federo"/>
              </a:rPr>
              <a:t>six Bitcoins </a:t>
            </a:r>
            <a:r>
              <a:rPr lang="en-US" dirty="0">
                <a:ea typeface="Federo"/>
                <a:cs typeface="Federo"/>
                <a:sym typeface="Federo"/>
              </a:rPr>
              <a:t>to decrypt all affected computers (converted at that time to $51,000).</a:t>
            </a:r>
          </a:p>
        </p:txBody>
      </p:sp>
      <p:pic>
        <p:nvPicPr>
          <p:cNvPr id="6" name="Picture 5" descr="A picture containing green&#10;&#10;Description automatically generated">
            <a:extLst>
              <a:ext uri="{FF2B5EF4-FFF2-40B4-BE49-F238E27FC236}">
                <a16:creationId xmlns:a16="http://schemas.microsoft.com/office/drawing/2014/main" id="{295D0BA9-3AC9-8448-BE72-82E02A40B8F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4682515" cy="6858000"/>
          </a:xfrm>
          <a:prstGeom prst="rect">
            <a:avLst/>
          </a:prstGeom>
        </p:spPr>
      </p:pic>
    </p:spTree>
    <p:extLst>
      <p:ext uri="{BB962C8B-B14F-4D97-AF65-F5344CB8AC3E}">
        <p14:creationId xmlns:p14="http://schemas.microsoft.com/office/powerpoint/2010/main" val="1394068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ontent Placeholder 2">
            <a:extLst>
              <a:ext uri="{FF2B5EF4-FFF2-40B4-BE49-F238E27FC236}">
                <a16:creationId xmlns:a16="http://schemas.microsoft.com/office/drawing/2014/main" id="{3D8E07A1-AE76-F54C-B642-489DBDED4E0C}"/>
              </a:ext>
            </a:extLst>
          </p:cNvPr>
          <p:cNvSpPr txBox="1">
            <a:spLocks/>
          </p:cNvSpPr>
          <p:nvPr/>
        </p:nvSpPr>
        <p:spPr>
          <a:xfrm>
            <a:off x="5130265" y="1496812"/>
            <a:ext cx="6024975" cy="3508943"/>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107000"/>
              </a:lnSpc>
              <a:spcBef>
                <a:spcPts val="1200"/>
              </a:spcBef>
              <a:spcAft>
                <a:spcPts val="200"/>
              </a:spcAft>
            </a:pPr>
            <a:r>
              <a:rPr lang="en-US" sz="2000" dirty="0"/>
              <a:t>Overall, during the attack, Atlanta was plunged into </a:t>
            </a:r>
            <a:r>
              <a:rPr lang="en-US" sz="2000" dirty="0">
                <a:solidFill>
                  <a:srgbClr val="00FF41"/>
                </a:solidFill>
              </a:rPr>
              <a:t>cyber darkness </a:t>
            </a:r>
            <a:r>
              <a:rPr lang="en-US" sz="2000" dirty="0"/>
              <a:t>causing major disruption for 13 local government departments that provide services to the public daily.  </a:t>
            </a:r>
            <a:r>
              <a:rPr lang="en-US" sz="2000" dirty="0">
                <a:solidFill>
                  <a:srgbClr val="00FF41"/>
                </a:solidFill>
              </a:rPr>
              <a:t>Five</a:t>
            </a:r>
            <a:r>
              <a:rPr lang="en-US" sz="2000" dirty="0"/>
              <a:t> of those departments were </a:t>
            </a:r>
            <a:r>
              <a:rPr lang="en-US" sz="2000" i="1" dirty="0">
                <a:solidFill>
                  <a:srgbClr val="00FF41"/>
                </a:solidFill>
              </a:rPr>
              <a:t>directly impacted</a:t>
            </a:r>
            <a:r>
              <a:rPr lang="en-US" sz="2000" dirty="0">
                <a:solidFill>
                  <a:srgbClr val="00FF41"/>
                </a:solidFill>
              </a:rPr>
              <a:t> </a:t>
            </a:r>
            <a:r>
              <a:rPr lang="en-US" sz="2000" dirty="0"/>
              <a:t>by the interruption.</a:t>
            </a:r>
          </a:p>
          <a:p>
            <a:pPr>
              <a:lnSpc>
                <a:spcPct val="107000"/>
              </a:lnSpc>
              <a:spcBef>
                <a:spcPts val="1200"/>
              </a:spcBef>
              <a:spcAft>
                <a:spcPts val="200"/>
              </a:spcAft>
            </a:pPr>
            <a:r>
              <a:rPr lang="en-US" sz="2000" dirty="0"/>
              <a:t>Atlanta’s 911 system and its emergency response were unaffected.</a:t>
            </a:r>
          </a:p>
          <a:p>
            <a:pPr>
              <a:lnSpc>
                <a:spcPct val="107000"/>
              </a:lnSpc>
              <a:spcBef>
                <a:spcPts val="1200"/>
              </a:spcBef>
              <a:spcAft>
                <a:spcPts val="200"/>
              </a:spcAft>
            </a:pPr>
            <a:endParaRPr lang="en-US" sz="2000" dirty="0"/>
          </a:p>
          <a:p>
            <a:pPr marL="457200" lvl="0" indent="0">
              <a:spcBef>
                <a:spcPts val="1200"/>
              </a:spcBef>
              <a:buClr>
                <a:schemeClr val="tx1"/>
              </a:buClr>
              <a:buNone/>
            </a:pPr>
            <a:r>
              <a:rPr lang="en-US" sz="2000" dirty="0"/>
              <a:t> </a:t>
            </a:r>
          </a:p>
        </p:txBody>
      </p:sp>
      <p:pic>
        <p:nvPicPr>
          <p:cNvPr id="1028" name="Picture 4" descr="Green Professional Building Skills 6-Session Training | Urban League of  Louisiana">
            <a:extLst>
              <a:ext uri="{FF2B5EF4-FFF2-40B4-BE49-F238E27FC236}">
                <a16:creationId xmlns:a16="http://schemas.microsoft.com/office/drawing/2014/main" id="{800A8570-5B11-C941-9113-342E7FA30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490" y="3667369"/>
            <a:ext cx="7509485" cy="319063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4F65D444-DC49-DE4D-932E-E467086215B0}"/>
              </a:ext>
            </a:extLst>
          </p:cNvPr>
          <p:cNvSpPr txBox="1">
            <a:spLocks/>
          </p:cNvSpPr>
          <p:nvPr/>
        </p:nvSpPr>
        <p:spPr>
          <a:xfrm>
            <a:off x="4799525" y="605105"/>
            <a:ext cx="6875709" cy="738981"/>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Surveillance and signs </a:t>
            </a:r>
            <a:br>
              <a:rPr lang="en-US" dirty="0"/>
            </a:br>
            <a:r>
              <a:rPr lang="en-US" dirty="0"/>
              <a:t>of The attack CONTINUED</a:t>
            </a:r>
          </a:p>
        </p:txBody>
      </p:sp>
      <p:pic>
        <p:nvPicPr>
          <p:cNvPr id="9" name="Picture 8" descr="A picture containing green&#10;&#10;Description automatically generated">
            <a:extLst>
              <a:ext uri="{FF2B5EF4-FFF2-40B4-BE49-F238E27FC236}">
                <a16:creationId xmlns:a16="http://schemas.microsoft.com/office/drawing/2014/main" id="{61C7F796-46E2-9840-90A0-52A0EDE158E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0"/>
            <a:ext cx="4682515" cy="6858000"/>
          </a:xfrm>
          <a:prstGeom prst="rect">
            <a:avLst/>
          </a:prstGeom>
        </p:spPr>
      </p:pic>
    </p:spTree>
    <p:extLst>
      <p:ext uri="{BB962C8B-B14F-4D97-AF65-F5344CB8AC3E}">
        <p14:creationId xmlns:p14="http://schemas.microsoft.com/office/powerpoint/2010/main" val="21480842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754d229f0057affa62b555f2ac55d4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c067517bd06b16cb9c9e315ad40fb255"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B44A5C-1A56-4A90-916E-6A50A02C199C}">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59B5EE5-37C5-487E-9BC6-39FE5670BA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35942AA-25D7-4BEF-8F25-1595F72F32E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356</TotalTime>
  <Words>2000</Words>
  <Application>Microsoft Macintosh PowerPoint</Application>
  <PresentationFormat>Widescreen</PresentationFormat>
  <Paragraphs>186</Paragraphs>
  <Slides>39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Tw Cen MT</vt:lpstr>
      <vt:lpstr>Twentieth Century</vt:lpstr>
      <vt:lpstr>Circuit</vt:lpstr>
      <vt:lpstr>Atlanta Municipal  Ransomware Attack</vt:lpstr>
      <vt:lpstr>OVERVIEW</vt:lpstr>
      <vt:lpstr>PowerPoint Presentation</vt:lpstr>
      <vt:lpstr>PowerPoint Presentation</vt:lpstr>
      <vt:lpstr>Surveillance and signs  of The attack </vt:lpstr>
      <vt:lpstr>Atlanta March 2018</vt:lpstr>
      <vt:lpstr>Surveillance and signs  of The attack </vt:lpstr>
      <vt:lpstr>Surveillance and signs  of The attack CONTINUED</vt:lpstr>
      <vt:lpstr>PowerPoint Presentation</vt:lpstr>
      <vt:lpstr>Surveillance and signs  of The attack CONTINUED</vt:lpstr>
      <vt:lpstr>Surveillance and signs  of The attack CONTINUED</vt:lpstr>
      <vt:lpstr>Surveillance and signs  of The attack CONTINUED</vt:lpstr>
      <vt:lpstr>Surveillance and signs  of The attack CONTINUED</vt:lpstr>
      <vt:lpstr>Ransom and Attackers</vt:lpstr>
      <vt:lpstr>Surveillance and signs of The attack CONTINUED</vt:lpstr>
      <vt:lpstr>Surveillance and signs of The attack CONTINUED</vt:lpstr>
      <vt:lpstr>About the attackers</vt:lpstr>
      <vt:lpstr>PowerPoint Presentation</vt:lpstr>
      <vt:lpstr>TITLE LOREM IPSUM DOLOR</vt:lpstr>
      <vt:lpstr>Attackers’ History</vt:lpstr>
      <vt:lpstr>Attackers’ History CONT.</vt:lpstr>
      <vt:lpstr>PowerPoint Presentation</vt:lpstr>
      <vt:lpstr>PowerPoint Presentation</vt:lpstr>
      <vt:lpstr>Mitigation Attempts AND Recovery</vt:lpstr>
      <vt:lpstr>PowerPoint Presentation</vt:lpstr>
      <vt:lpstr>PowerPoint Presentation</vt:lpstr>
      <vt:lpstr>PowerPoint Presentation</vt:lpstr>
      <vt:lpstr>PowerPoint Presentation</vt:lpstr>
      <vt:lpstr>RECOVERY </vt:lpstr>
      <vt:lpstr>Aftermath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Questions? </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Atlanta Municipal  Ransomware Attack</dc:title>
  <dc:creator>Sean P Dunn</dc:creator>
  <cp:lastModifiedBy>Sean P Dunn</cp:lastModifiedBy>
  <cp:revision>51</cp:revision>
  <dcterms:created xsi:type="dcterms:W3CDTF">2020-08-11T05:26:16Z</dcterms:created>
  <dcterms:modified xsi:type="dcterms:W3CDTF">2020-08-25T04:30:20Z</dcterms:modified>
</cp:coreProperties>
</file>